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72" r:id="rId5"/>
    <p:sldId id="375" r:id="rId6"/>
    <p:sldId id="376" r:id="rId7"/>
    <p:sldId id="377" r:id="rId8"/>
    <p:sldId id="378" r:id="rId9"/>
    <p:sldId id="37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97EC5-C4F5-4512-8EBF-D2D35591EB25}" v="103" dt="2024-12-04T13:26:56.462"/>
    <p1510:client id="{A54121BD-7453-4AFF-AEF8-9BA6D0A5CE78}" v="7" dt="2024-12-04T13:35:53.445"/>
    <p1510:client id="{A79FA3E7-5CDA-4E89-850A-1AD94697D414}" v="1" dt="2024-12-04T07:42:00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ART Bénédicte" userId="S::benedicte.dusart@spw.wallonie.be::5bc1cd2e-59a7-4bdf-ab18-89fd98579c1d" providerId="AD" clId="Web-{40697EC5-C4F5-4512-8EBF-D2D35591EB25}"/>
    <pc:docChg chg="modSld">
      <pc:chgData name="DUSART Bénédicte" userId="S::benedicte.dusart@spw.wallonie.be::5bc1cd2e-59a7-4bdf-ab18-89fd98579c1d" providerId="AD" clId="Web-{40697EC5-C4F5-4512-8EBF-D2D35591EB25}" dt="2024-12-04T13:26:49.431" v="99"/>
      <pc:docMkLst>
        <pc:docMk/>
      </pc:docMkLst>
      <pc:sldChg chg="modSp">
        <pc:chgData name="DUSART Bénédicte" userId="S::benedicte.dusart@spw.wallonie.be::5bc1cd2e-59a7-4bdf-ab18-89fd98579c1d" providerId="AD" clId="Web-{40697EC5-C4F5-4512-8EBF-D2D35591EB25}" dt="2024-12-04T13:26:49.431" v="99"/>
        <pc:sldMkLst>
          <pc:docMk/>
          <pc:sldMk cId="160853777" sldId="371"/>
        </pc:sldMkLst>
        <pc:graphicFrameChg chg="mod modGraphic">
          <ac:chgData name="DUSART Bénédicte" userId="S::benedicte.dusart@spw.wallonie.be::5bc1cd2e-59a7-4bdf-ab18-89fd98579c1d" providerId="AD" clId="Web-{40697EC5-C4F5-4512-8EBF-D2D35591EB25}" dt="2024-12-04T13:26:49.431" v="99"/>
          <ac:graphicFrameMkLst>
            <pc:docMk/>
            <pc:sldMk cId="160853777" sldId="371"/>
            <ac:graphicFrameMk id="2" creationId="{2DEA7D01-9BD7-D776-E916-80B9DD5FA21E}"/>
          </ac:graphicFrameMkLst>
        </pc:graphicFrameChg>
      </pc:sldChg>
    </pc:docChg>
  </pc:docChgLst>
  <pc:docChgLst>
    <pc:chgData name="DUSART Bénédicte" userId="5bc1cd2e-59a7-4bdf-ab18-89fd98579c1d" providerId="ADAL" clId="{A79FA3E7-5CDA-4E89-850A-1AD94697D414}"/>
    <pc:docChg chg="undo custSel addSld delSld modSld">
      <pc:chgData name="DUSART Bénédicte" userId="5bc1cd2e-59a7-4bdf-ab18-89fd98579c1d" providerId="ADAL" clId="{A79FA3E7-5CDA-4E89-850A-1AD94697D414}" dt="2024-12-04T11:06:02.995" v="17" actId="20577"/>
      <pc:docMkLst>
        <pc:docMk/>
      </pc:docMkLst>
      <pc:sldChg chg="modSp mod">
        <pc:chgData name="DUSART Bénédicte" userId="5bc1cd2e-59a7-4bdf-ab18-89fd98579c1d" providerId="ADAL" clId="{A79FA3E7-5CDA-4E89-850A-1AD94697D414}" dt="2024-12-04T10:29:49.726" v="16" actId="20577"/>
        <pc:sldMkLst>
          <pc:docMk/>
          <pc:sldMk cId="160853777" sldId="371"/>
        </pc:sldMkLst>
        <pc:graphicFrameChg chg="modGraphic">
          <ac:chgData name="DUSART Bénédicte" userId="5bc1cd2e-59a7-4bdf-ab18-89fd98579c1d" providerId="ADAL" clId="{A79FA3E7-5CDA-4E89-850A-1AD94697D414}" dt="2024-12-04T10:29:49.726" v="16" actId="20577"/>
          <ac:graphicFrameMkLst>
            <pc:docMk/>
            <pc:sldMk cId="160853777" sldId="371"/>
            <ac:graphicFrameMk id="2" creationId="{2DEA7D01-9BD7-D776-E916-80B9DD5FA21E}"/>
          </ac:graphicFrameMkLst>
        </pc:graphicFrameChg>
      </pc:sldChg>
      <pc:sldChg chg="modSp">
        <pc:chgData name="DUSART Bénédicte" userId="5bc1cd2e-59a7-4bdf-ab18-89fd98579c1d" providerId="ADAL" clId="{A79FA3E7-5CDA-4E89-850A-1AD94697D414}" dt="2024-12-04T07:42:00.853" v="0"/>
        <pc:sldMkLst>
          <pc:docMk/>
          <pc:sldMk cId="2234099779" sldId="376"/>
        </pc:sldMkLst>
        <pc:graphicFrameChg chg="mod">
          <ac:chgData name="DUSART Bénédicte" userId="5bc1cd2e-59a7-4bdf-ab18-89fd98579c1d" providerId="ADAL" clId="{A79FA3E7-5CDA-4E89-850A-1AD94697D414}" dt="2024-12-04T07:42:00.853" v="0"/>
          <ac:graphicFrameMkLst>
            <pc:docMk/>
            <pc:sldMk cId="2234099779" sldId="376"/>
            <ac:graphicFrameMk id="7" creationId="{09B67A88-7BF2-E621-8375-6CA22B67BDA9}"/>
          </ac:graphicFrameMkLst>
        </pc:graphicFrameChg>
      </pc:sldChg>
      <pc:sldChg chg="modSp mod">
        <pc:chgData name="DUSART Bénédicte" userId="5bc1cd2e-59a7-4bdf-ab18-89fd98579c1d" providerId="ADAL" clId="{A79FA3E7-5CDA-4E89-850A-1AD94697D414}" dt="2024-12-04T11:06:02.995" v="17" actId="20577"/>
        <pc:sldMkLst>
          <pc:docMk/>
          <pc:sldMk cId="4008977418" sldId="377"/>
        </pc:sldMkLst>
        <pc:spChg chg="mod">
          <ac:chgData name="DUSART Bénédicte" userId="5bc1cd2e-59a7-4bdf-ab18-89fd98579c1d" providerId="ADAL" clId="{A79FA3E7-5CDA-4E89-850A-1AD94697D414}" dt="2024-12-04T11:06:02.995" v="17" actId="20577"/>
          <ac:spMkLst>
            <pc:docMk/>
            <pc:sldMk cId="4008977418" sldId="377"/>
            <ac:spMk id="8" creationId="{5841E3FD-1856-B0F5-C961-760F53B4DF73}"/>
          </ac:spMkLst>
        </pc:spChg>
      </pc:sldChg>
      <pc:sldChg chg="modSp mod">
        <pc:chgData name="DUSART Bénédicte" userId="5bc1cd2e-59a7-4bdf-ab18-89fd98579c1d" providerId="ADAL" clId="{A79FA3E7-5CDA-4E89-850A-1AD94697D414}" dt="2024-12-04T07:43:16.962" v="10" actId="20577"/>
        <pc:sldMkLst>
          <pc:docMk/>
          <pc:sldMk cId="80344174" sldId="378"/>
        </pc:sldMkLst>
        <pc:spChg chg="mod">
          <ac:chgData name="DUSART Bénédicte" userId="5bc1cd2e-59a7-4bdf-ab18-89fd98579c1d" providerId="ADAL" clId="{A79FA3E7-5CDA-4E89-850A-1AD94697D414}" dt="2024-12-04T07:43:16.962" v="10" actId="20577"/>
          <ac:spMkLst>
            <pc:docMk/>
            <pc:sldMk cId="80344174" sldId="378"/>
            <ac:spMk id="8" creationId="{5841E3FD-1856-B0F5-C961-760F53B4DF73}"/>
          </ac:spMkLst>
        </pc:spChg>
      </pc:sldChg>
      <pc:sldChg chg="new del">
        <pc:chgData name="DUSART Bénédicte" userId="5bc1cd2e-59a7-4bdf-ab18-89fd98579c1d" providerId="ADAL" clId="{A79FA3E7-5CDA-4E89-850A-1AD94697D414}" dt="2024-12-04T10:24:58.783" v="12" actId="680"/>
        <pc:sldMkLst>
          <pc:docMk/>
          <pc:sldMk cId="763640424" sldId="379"/>
        </pc:sldMkLst>
      </pc:sldChg>
    </pc:docChg>
  </pc:docChgLst>
  <pc:docChgLst>
    <pc:chgData name="DUSART Bénédicte" userId="S::benedicte.dusart@spw.wallonie.be::5bc1cd2e-59a7-4bdf-ab18-89fd98579c1d" providerId="AD" clId="Web-{A54121BD-7453-4AFF-AEF8-9BA6D0A5CE78}"/>
    <pc:docChg chg="modSld">
      <pc:chgData name="DUSART Bénédicte" userId="S::benedicte.dusart@spw.wallonie.be::5bc1cd2e-59a7-4bdf-ab18-89fd98579c1d" providerId="AD" clId="Web-{A54121BD-7453-4AFF-AEF8-9BA6D0A5CE78}" dt="2024-12-04T13:35:48.789" v="4"/>
      <pc:docMkLst>
        <pc:docMk/>
      </pc:docMkLst>
      <pc:sldChg chg="modSp">
        <pc:chgData name="DUSART Bénédicte" userId="S::benedicte.dusart@spw.wallonie.be::5bc1cd2e-59a7-4bdf-ab18-89fd98579c1d" providerId="AD" clId="Web-{A54121BD-7453-4AFF-AEF8-9BA6D0A5CE78}" dt="2024-12-04T13:35:48.789" v="4"/>
        <pc:sldMkLst>
          <pc:docMk/>
          <pc:sldMk cId="160853777" sldId="371"/>
        </pc:sldMkLst>
        <pc:graphicFrameChg chg="mod modGraphic">
          <ac:chgData name="DUSART Bénédicte" userId="S::benedicte.dusart@spw.wallonie.be::5bc1cd2e-59a7-4bdf-ab18-89fd98579c1d" providerId="AD" clId="Web-{A54121BD-7453-4AFF-AEF8-9BA6D0A5CE78}" dt="2024-12-04T13:35:48.789" v="4"/>
          <ac:graphicFrameMkLst>
            <pc:docMk/>
            <pc:sldMk cId="160853777" sldId="371"/>
            <ac:graphicFrameMk id="2" creationId="{2DEA7D01-9BD7-D776-E916-80B9DD5FA21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BDEC-E433-40F7-94C3-DE18C84E3201}" type="datetimeFigureOut">
              <a:rPr lang="fr-BE" smtClean="0"/>
              <a:t>04-12-24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7EC5-FB79-472D-B9DC-C4069DA09A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658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W_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BD522-EDF0-0845-FB1B-8DCEA515D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5941EA-A6DE-21F0-15BE-0DD5B5998E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921" y="4101895"/>
            <a:ext cx="9144000" cy="481075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l’orateur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DCF6F4-4823-1D6E-D310-852D06EF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1921" y="5417105"/>
            <a:ext cx="9150238" cy="365125"/>
          </a:xfrm>
        </p:spPr>
        <p:txBody>
          <a:bodyPr/>
          <a:lstStyle>
            <a:lvl1pPr algn="ctr">
              <a:defRPr sz="1600" i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35786EF-4765-493C-8439-83F2C3EA423C}" type="datetime1">
              <a:rPr lang="fr-BE" smtClean="0"/>
              <a:pPr/>
              <a:t>04-12-24</a:t>
            </a:fld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7F27-B046-3FAF-2BC4-160F741F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8157" y="5772919"/>
            <a:ext cx="9141921" cy="365125"/>
          </a:xfrm>
        </p:spPr>
        <p:txBody>
          <a:bodyPr/>
          <a:lstStyle>
            <a:lvl1pPr algn="ctr">
              <a:defRPr sz="1600" i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BE"/>
              <a:t>Lieu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7F1C93-783F-C2AE-F309-44627D729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46303"/>
            <a:ext cx="3446976" cy="1230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E07AE49-414A-F695-EF20-FF61DA7C41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5921" y="146304"/>
            <a:ext cx="1118348" cy="13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88F649-C918-A4E2-3F4D-5E403A763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-124671" y="6412397"/>
            <a:ext cx="6507292" cy="7016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2DF5CF-0D47-C441-F36B-ABF48FBC3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9D3DE15-0505-AEFC-79D7-99DC5DBB2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582931"/>
            <a:ext cx="9141921" cy="48107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BE"/>
              <a:t>Modifier le sous-titres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3E098F73-E3F8-1DF1-5549-4BC81A8156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055640"/>
            <a:ext cx="9141921" cy="365125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BE"/>
              <a:t>Conférence/formation/</a:t>
            </a:r>
            <a:r>
              <a:rPr lang="fr-BE" err="1"/>
              <a:t>etc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141196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CDF4DA2-EBBF-DAEF-A314-BC9616718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C7682A-9E78-6148-AF50-9D5DD87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15"/>
            <a:ext cx="10515600" cy="849772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8841C6-8937-0517-2C18-6B60A9F74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614"/>
            <a:ext cx="10515600" cy="517858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D1663-CB4C-4C40-3A89-010073B5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8260"/>
            <a:ext cx="2743200" cy="276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A50FE1-FD6D-1487-FEA5-1D18E92A4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49C3BC-338E-E961-4E3B-AC69EC009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8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AEA0B-CBA6-BC97-913D-2BDA6795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312626-93EC-3460-26A3-881AF2C3D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FED13B-95CD-2330-7A1B-DD9D03A7D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46303"/>
            <a:ext cx="3446976" cy="1230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B14F0DA-DA23-DFC6-0662-FB88D8DC5C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5921" y="146304"/>
            <a:ext cx="1118348" cy="13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0DBBFE5-182A-F2C6-E9F5-CF58C2C90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-124671" y="6412397"/>
            <a:ext cx="6507292" cy="7016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DA864B-BFD2-CCC6-8F8F-36E0551FA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F239950-A3AB-8623-2601-A6065F197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A4CA4-C07F-B20A-7423-1D35F38C6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5987"/>
            <a:ext cx="5181600" cy="529097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15BD4F-994B-6133-62A5-1F5B6C64F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85987"/>
            <a:ext cx="5181600" cy="529097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56DD05-3E82-F071-3FE1-0D801742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319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ED7E78-B530-CB39-CC32-D54AADFC4D97}"/>
              </a:ext>
            </a:extLst>
          </p:cNvPr>
          <p:cNvSpPr txBox="1">
            <a:spLocks/>
          </p:cNvSpPr>
          <p:nvPr userDrawn="1"/>
        </p:nvSpPr>
        <p:spPr>
          <a:xfrm>
            <a:off x="838200" y="36215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21BDA8-FF01-4973-17F6-D34D5D648F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46FBD6-8103-6F1B-3D02-4C79F77F6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9D942D2-6773-8C3A-A829-C350E007A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45AA00-8431-D11C-E08B-9B799DB6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87651"/>
            <a:ext cx="5157787" cy="84977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81824D-01E8-32BC-68F1-03505141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37423"/>
            <a:ext cx="5157787" cy="455224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987EA7-EE2E-EB78-0D34-40ECB965E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87651"/>
            <a:ext cx="5183188" cy="84977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A3E36D-C168-5E6A-3455-921072EE9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37423"/>
            <a:ext cx="5183188" cy="455224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7B76AE-106F-156A-4561-C2316F9A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15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FED72A6-E4DA-1B28-F8A5-D7C3D0C6049F}"/>
              </a:ext>
            </a:extLst>
          </p:cNvPr>
          <p:cNvSpPr txBox="1">
            <a:spLocks/>
          </p:cNvSpPr>
          <p:nvPr userDrawn="1"/>
        </p:nvSpPr>
        <p:spPr>
          <a:xfrm>
            <a:off x="838200" y="36215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D8F028C-3997-B61B-A072-DAD57EA43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0D5192-48DC-1C44-FBCA-1EAF2C4C6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1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7A3E92-64B6-4AF0-8918-275BDF95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980D98-37F4-E813-D2B2-911E821A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184AE-361F-B789-7728-EB4D72823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5AF2-D70F-4457-AC22-4FD1192B17C3}" type="datetime1">
              <a:rPr lang="fr-BE" smtClean="0"/>
              <a:t>04-12-24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18431-3B9D-4F42-8BB6-6C924ABE3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55A8A-CCA0-11F1-4148-13946D5FE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5E946-527F-4E47-9859-7A7D5E239E1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63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_9CA1B227.doc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471EC4-45A1-52EE-8D70-8C70811F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7901EA-0BA8-8144-A7FB-1EF939F04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7" y="239437"/>
            <a:ext cx="3373218" cy="1204379"/>
          </a:xfrm>
          <a:prstGeom prst="rect">
            <a:avLst/>
          </a:prstGeom>
        </p:spPr>
      </p:pic>
      <p:sp>
        <p:nvSpPr>
          <p:cNvPr id="7" name="Titre 16">
            <a:extLst>
              <a:ext uri="{FF2B5EF4-FFF2-40B4-BE49-F238E27FC236}">
                <a16:creationId xmlns:a16="http://schemas.microsoft.com/office/drawing/2014/main" id="{833383C8-28B0-867C-4430-3B557A106880}"/>
              </a:ext>
            </a:extLst>
          </p:cNvPr>
          <p:cNvSpPr txBox="1">
            <a:spLocks/>
          </p:cNvSpPr>
          <p:nvPr/>
        </p:nvSpPr>
        <p:spPr>
          <a:xfrm>
            <a:off x="1524000" y="1443816"/>
            <a:ext cx="9144000" cy="174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8000">
                <a:latin typeface="Century Gothic"/>
              </a:rPr>
              <a:t> Introduction</a:t>
            </a:r>
            <a:endParaRPr lang="fr-BE" sz="5000" b="1">
              <a:cs typeface="Arial"/>
            </a:endParaRPr>
          </a:p>
        </p:txBody>
      </p: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B6DEAC12-EC98-2070-21AE-5BC1DCA346AE}"/>
              </a:ext>
            </a:extLst>
          </p:cNvPr>
          <p:cNvSpPr txBox="1">
            <a:spLocks/>
          </p:cNvSpPr>
          <p:nvPr/>
        </p:nvSpPr>
        <p:spPr>
          <a:xfrm>
            <a:off x="1526079" y="3493152"/>
            <a:ext cx="9141921" cy="4810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1801" b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/>
              </a:rPr>
              <a:t>Département du Sol et des Déchets - Direction de l’Assainissement des Sols  </a:t>
            </a:r>
            <a:endParaRPr lang="fr-FR" sz="1801" b="1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fr-BE"/>
          </a:p>
        </p:txBody>
      </p:sp>
      <p:sp>
        <p:nvSpPr>
          <p:cNvPr id="9" name="Sous-titre 17">
            <a:extLst>
              <a:ext uri="{FF2B5EF4-FFF2-40B4-BE49-F238E27FC236}">
                <a16:creationId xmlns:a16="http://schemas.microsoft.com/office/drawing/2014/main" id="{820292B6-30E5-B817-B97F-F84D2038FFDF}"/>
              </a:ext>
            </a:extLst>
          </p:cNvPr>
          <p:cNvSpPr txBox="1">
            <a:spLocks/>
          </p:cNvSpPr>
          <p:nvPr/>
        </p:nvSpPr>
        <p:spPr>
          <a:xfrm>
            <a:off x="1524000" y="4379349"/>
            <a:ext cx="9144000" cy="48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600">
              <a:buNone/>
            </a:pPr>
            <a:r>
              <a:rPr lang="fr-BE" sz="180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Bénédicte DUSART</a:t>
            </a:r>
            <a:endParaRPr lang="fr-BE" sz="180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2C950C-7844-DDCB-1243-748E969A8CD5}"/>
              </a:ext>
            </a:extLst>
          </p:cNvPr>
          <p:cNvSpPr/>
          <p:nvPr/>
        </p:nvSpPr>
        <p:spPr>
          <a:xfrm>
            <a:off x="1078726" y="5552787"/>
            <a:ext cx="1003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fr-BE" sz="1600" i="1">
                <a:latin typeface="Century Gothic" panose="020B0502020202020204" pitchFamily="34" charset="0"/>
                <a:cs typeface="Arial" panose="020B0604020202020204" pitchFamily="34" charset="0"/>
              </a:rPr>
              <a:t>Formation continue experts sols – 05 et 12 décembre 2024</a:t>
            </a:r>
            <a:endParaRPr lang="fr-FR" sz="1600" i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D9818-5179-CF19-A047-3C2481B67990}"/>
              </a:ext>
            </a:extLst>
          </p:cNvPr>
          <p:cNvSpPr/>
          <p:nvPr/>
        </p:nvSpPr>
        <p:spPr>
          <a:xfrm>
            <a:off x="1078726" y="5996809"/>
            <a:ext cx="1003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fr-BE" sz="1600" i="1">
                <a:latin typeface="Century Gothic" panose="020B0502020202020204" pitchFamily="34" charset="0"/>
                <a:cs typeface="Arial" panose="020B0604020202020204" pitchFamily="34" charset="0"/>
              </a:rPr>
              <a:t>Moulins de </a:t>
            </a:r>
            <a:r>
              <a:rPr lang="fr-BE" sz="1600" i="1" err="1">
                <a:latin typeface="Century Gothic" panose="020B0502020202020204" pitchFamily="34" charset="0"/>
                <a:cs typeface="Arial" panose="020B0604020202020204" pitchFamily="34" charset="0"/>
              </a:rPr>
              <a:t>Beez</a:t>
            </a:r>
            <a:endParaRPr lang="fr-FR" sz="1600" i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6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A3E34E5D-4D2D-8A76-9C20-04D9347C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751" y="1123527"/>
            <a:ext cx="276288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8" name="Straight Connector 2077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40CC91C6-B3BB-711B-FC86-6E715E38E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705893"/>
            <a:ext cx="3537345" cy="3440068"/>
          </a:xfrm>
          <a:prstGeom prst="rect">
            <a:avLst/>
          </a:prstGeom>
        </p:spPr>
      </p:pic>
      <p:cxnSp>
        <p:nvCxnSpPr>
          <p:cNvPr id="2080" name="Straight Connector 2079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tickers anniversaire 10 ans à acheter en ligne | Spreadshirt">
            <a:extLst>
              <a:ext uri="{FF2B5EF4-FFF2-40B4-BE49-F238E27FC236}">
                <a16:creationId xmlns:a16="http://schemas.microsoft.com/office/drawing/2014/main" id="{6F67BA6E-ABFC-4345-364C-E6BDB17D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1" b="1"/>
          <a:stretch/>
        </p:blipFill>
        <p:spPr bwMode="auto">
          <a:xfrm>
            <a:off x="8162336" y="1672679"/>
            <a:ext cx="3517120" cy="350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648918-95B7-30A5-54EA-698D918D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75E946-527F-4E47-9859-7A7D5E239E1C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5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1CBC5-56EA-1300-B159-E84394DC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29D372-B48B-3440-8D41-B9B8F3C76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7C3C04-5D33-F851-76C4-3F6BD78B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3</a:t>
            </a:fld>
            <a:endParaRPr lang="fr-BE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09B67A88-7BF2-E621-8375-6CA22B67BD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918280"/>
              </p:ext>
            </p:extLst>
          </p:nvPr>
        </p:nvGraphicFramePr>
        <p:xfrm>
          <a:off x="730578" y="128331"/>
          <a:ext cx="10515599" cy="6205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67669" imgH="6118552" progId="Word.Document.12">
                  <p:embed/>
                </p:oleObj>
              </mc:Choice>
              <mc:Fallback>
                <p:oleObj name="Document" r:id="rId2" imgW="10367669" imgH="6118552" progId="Word.Document.12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09B67A88-7BF2-E621-8375-6CA22B67B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0578" y="128331"/>
                        <a:ext cx="10515599" cy="6205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409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5B617-9108-35B7-C837-CF685126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6" y="339097"/>
            <a:ext cx="10515600" cy="849772"/>
          </a:xfrm>
        </p:spPr>
        <p:txBody>
          <a:bodyPr/>
          <a:lstStyle/>
          <a:p>
            <a:r>
              <a:rPr lang="fr-BE" sz="5400" b="1"/>
              <a:t>CWBP</a:t>
            </a:r>
            <a:r>
              <a:rPr lang="fr-BE" b="1"/>
              <a:t> </a:t>
            </a:r>
            <a:r>
              <a:rPr lang="fr-BE" sz="5400" b="1"/>
              <a:t>06</a:t>
            </a:r>
            <a:endParaRPr lang="fr-BE" b="1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A8EDD-AE4C-D980-4C6A-D225D79B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841E3FD-1856-B0F5-C961-760F53B4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614" y="1188869"/>
            <a:ext cx="10515600" cy="5178582"/>
          </a:xfrm>
        </p:spPr>
        <p:txBody>
          <a:bodyPr/>
          <a:lstStyle/>
          <a:p>
            <a:pPr marL="0" indent="0">
              <a:buNone/>
            </a:pPr>
            <a:r>
              <a:rPr lang="fr-BE" b="1" u="sng">
                <a:solidFill>
                  <a:srgbClr val="92D050"/>
                </a:solidFill>
                <a:ea typeface="+mj-ea"/>
                <a:cs typeface="+mj-cs"/>
              </a:rPr>
              <a:t>Les changements </a:t>
            </a:r>
            <a:endParaRPr lang="fr-BE" u="sng"/>
          </a:p>
          <a:p>
            <a:pPr lvl="1"/>
            <a:r>
              <a:rPr lang="fr-BE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Méthodologie d’analyses des gaz du sol et d’air intérieur/extérieur</a:t>
            </a:r>
          </a:p>
          <a:p>
            <a:pPr marL="715963" lvl="1" indent="-258763">
              <a:buNone/>
            </a:pPr>
            <a:r>
              <a:rPr lang="fr-BE"/>
              <a:t>	(GRER-parties A/B)</a:t>
            </a:r>
          </a:p>
          <a:p>
            <a:pPr marL="457200" lvl="1" indent="0">
              <a:buNone/>
            </a:pPr>
            <a:endParaRPr lang="fr-BE"/>
          </a:p>
          <a:p>
            <a:pPr lvl="1"/>
            <a:r>
              <a:rPr lang="fr-BE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de tous les guides : simplifications, précisions, amélioration lisibilité  (concertation Fedexsol)</a:t>
            </a:r>
          </a:p>
          <a:p>
            <a:pPr lvl="1"/>
            <a:endParaRPr lang="fr-BE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BE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de référence pour les certificats de contrôle du sol</a:t>
            </a:r>
          </a:p>
          <a:p>
            <a:pPr marL="457200" lvl="1" indent="0">
              <a:buNone/>
            </a:pPr>
            <a:endParaRPr lang="fr-BE"/>
          </a:p>
          <a:p>
            <a:pPr marL="457200" lvl="1" indent="-457200">
              <a:buNone/>
            </a:pPr>
            <a:r>
              <a:rPr lang="fr-BE" sz="2800" b="1" u="sng">
                <a:solidFill>
                  <a:srgbClr val="92D050"/>
                </a:solidFill>
                <a:ea typeface="+mj-ea"/>
                <a:cs typeface="+mj-cs"/>
              </a:rPr>
              <a:t>Publication</a:t>
            </a:r>
            <a:r>
              <a:rPr lang="fr-BE"/>
              <a:t> : fin 2024</a:t>
            </a:r>
          </a:p>
          <a:p>
            <a:pPr marL="457200" lvl="1" indent="-457200">
              <a:buNone/>
            </a:pPr>
            <a:endParaRPr lang="fr-BE"/>
          </a:p>
          <a:p>
            <a:pPr marL="457200" lvl="1" indent="-457200">
              <a:buNone/>
            </a:pPr>
            <a:r>
              <a:rPr lang="fr-BE" sz="2800" b="1" u="sng">
                <a:solidFill>
                  <a:srgbClr val="92D050"/>
                </a:solidFill>
                <a:ea typeface="+mj-ea"/>
                <a:cs typeface="+mj-cs"/>
              </a:rPr>
              <a:t>Entrée en vigueur </a:t>
            </a:r>
            <a:r>
              <a:rPr lang="fr-BE"/>
              <a:t>: 1</a:t>
            </a:r>
            <a:r>
              <a:rPr lang="fr-BE" baseline="30000"/>
              <a:t>er</a:t>
            </a:r>
            <a:r>
              <a:rPr lang="fr-BE"/>
              <a:t> mars 2025</a:t>
            </a:r>
          </a:p>
        </p:txBody>
      </p:sp>
    </p:spTree>
    <p:extLst>
      <p:ext uri="{BB962C8B-B14F-4D97-AF65-F5344CB8AC3E}">
        <p14:creationId xmlns:p14="http://schemas.microsoft.com/office/powerpoint/2010/main" val="400897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5B617-9108-35B7-C837-CF685126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6" y="339097"/>
            <a:ext cx="10515600" cy="849772"/>
          </a:xfrm>
        </p:spPr>
        <p:txBody>
          <a:bodyPr/>
          <a:lstStyle/>
          <a:p>
            <a:r>
              <a:rPr lang="fr-BE" sz="5400" b="1"/>
              <a:t>CWBP</a:t>
            </a:r>
            <a:r>
              <a:rPr lang="fr-BE" b="1"/>
              <a:t> </a:t>
            </a:r>
            <a:r>
              <a:rPr lang="fr-BE" sz="5400" b="1"/>
              <a:t>06.01</a:t>
            </a:r>
            <a:endParaRPr lang="fr-BE" b="1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A8EDD-AE4C-D980-4C6A-D225D79B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841E3FD-1856-B0F5-C961-760F53B4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614" y="1188869"/>
            <a:ext cx="10515600" cy="5178582"/>
          </a:xfrm>
        </p:spPr>
        <p:txBody>
          <a:bodyPr/>
          <a:lstStyle/>
          <a:p>
            <a:pPr marL="457200" lvl="1" indent="-457200">
              <a:buNone/>
            </a:pPr>
            <a:endParaRPr lang="fr-BE"/>
          </a:p>
          <a:p>
            <a:pPr marL="457200" lvl="1" indent="-457200">
              <a:buNone/>
            </a:pPr>
            <a:endParaRPr lang="fr-BE"/>
          </a:p>
          <a:p>
            <a:pPr marL="457200" lvl="1" indent="-457200">
              <a:buNone/>
            </a:pPr>
            <a:r>
              <a:rPr lang="fr-BE" sz="2800" b="1" u="sng">
                <a:solidFill>
                  <a:srgbClr val="92D050"/>
                </a:solidFill>
                <a:ea typeface="+mj-ea"/>
                <a:cs typeface="+mj-cs"/>
              </a:rPr>
              <a:t>Les changements </a:t>
            </a:r>
            <a:r>
              <a:rPr lang="fr-BE"/>
              <a:t>:  le rapportage (SOLUCE)</a:t>
            </a:r>
          </a:p>
          <a:p>
            <a:pPr marL="457200" lvl="1" indent="-457200">
              <a:buNone/>
            </a:pPr>
            <a:endParaRPr lang="fr-BE"/>
          </a:p>
          <a:p>
            <a:pPr marL="457200" lvl="1" indent="-457200">
              <a:buNone/>
            </a:pPr>
            <a:r>
              <a:rPr lang="fr-BE" sz="2800" b="1" u="sng">
                <a:solidFill>
                  <a:srgbClr val="92D050"/>
                </a:solidFill>
                <a:ea typeface="+mj-ea"/>
                <a:cs typeface="+mj-cs"/>
              </a:rPr>
              <a:t>Publication</a:t>
            </a:r>
            <a:r>
              <a:rPr lang="fr-BE"/>
              <a:t> : courant 2025 </a:t>
            </a:r>
          </a:p>
          <a:p>
            <a:pPr marL="457200" lvl="1" indent="-457200">
              <a:buNone/>
            </a:pPr>
            <a:endParaRPr lang="fr-BE"/>
          </a:p>
          <a:p>
            <a:pPr marL="457200" lvl="1" indent="-457200">
              <a:buNone/>
            </a:pPr>
            <a:r>
              <a:rPr lang="fr-BE" sz="2800" b="1" u="sng">
                <a:solidFill>
                  <a:srgbClr val="92D050"/>
                </a:solidFill>
                <a:ea typeface="+mj-ea"/>
                <a:cs typeface="+mj-cs"/>
              </a:rPr>
              <a:t>Entrée en vigueur </a:t>
            </a:r>
            <a:r>
              <a:rPr lang="fr-BE"/>
              <a:t>: à définir</a:t>
            </a:r>
          </a:p>
        </p:txBody>
      </p:sp>
    </p:spTree>
    <p:extLst>
      <p:ext uri="{BB962C8B-B14F-4D97-AF65-F5344CB8AC3E}">
        <p14:creationId xmlns:p14="http://schemas.microsoft.com/office/powerpoint/2010/main" val="8034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1F1457-22BE-4917-BF36-37726A83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8EC7EC-C1A9-440D-B70F-D7FF5E41C707}"/>
              </a:ext>
            </a:extLst>
          </p:cNvPr>
          <p:cNvSpPr/>
          <p:nvPr/>
        </p:nvSpPr>
        <p:spPr>
          <a:xfrm>
            <a:off x="3536793" y="558112"/>
            <a:ext cx="10602539" cy="746358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defTabSz="457201"/>
            <a:r>
              <a:rPr lang="fr-BE" sz="4400">
                <a:solidFill>
                  <a:srgbClr val="7AB929"/>
                </a:solidFill>
                <a:latin typeface="Century Gothic" panose="020B0502020202020204" pitchFamily="34" charset="0"/>
                <a:cs typeface="Arial"/>
              </a:rPr>
              <a:t>Merci pour votre attention !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DEA7D01-9BD7-D776-E916-80B9DD5FA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44254"/>
              </p:ext>
            </p:extLst>
          </p:nvPr>
        </p:nvGraphicFramePr>
        <p:xfrm>
          <a:off x="586730" y="1699259"/>
          <a:ext cx="8514937" cy="44606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63694">
                  <a:extLst>
                    <a:ext uri="{9D8B030D-6E8A-4147-A177-3AD203B41FA5}">
                      <a16:colId xmlns:a16="http://schemas.microsoft.com/office/drawing/2014/main" val="1201860147"/>
                    </a:ext>
                  </a:extLst>
                </a:gridCol>
                <a:gridCol w="3434736">
                  <a:extLst>
                    <a:ext uri="{9D8B030D-6E8A-4147-A177-3AD203B41FA5}">
                      <a16:colId xmlns:a16="http://schemas.microsoft.com/office/drawing/2014/main" val="3056763038"/>
                    </a:ext>
                  </a:extLst>
                </a:gridCol>
                <a:gridCol w="3816507">
                  <a:extLst>
                    <a:ext uri="{9D8B030D-6E8A-4147-A177-3AD203B41FA5}">
                      <a16:colId xmlns:a16="http://schemas.microsoft.com/office/drawing/2014/main" val="277384565"/>
                    </a:ext>
                  </a:extLst>
                </a:gridCol>
              </a:tblGrid>
              <a:tr h="392696">
                <a:tc gridSpan="3">
                  <a:txBody>
                    <a:bodyPr/>
                    <a:lstStyle/>
                    <a:p>
                      <a:pPr algn="ctr"/>
                      <a:r>
                        <a:rPr lang="fr-BE" sz="2000" b="1">
                          <a:latin typeface="Century Gothic" panose="020B0502020202020204" pitchFamily="34" charset="0"/>
                        </a:rPr>
                        <a:t>Programme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06883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Accueil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1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776895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Bénédicte </a:t>
                      </a:r>
                      <a:r>
                        <a:rPr lang="fr-BE" sz="11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Dusart</a:t>
                      </a:r>
                      <a:endParaRPr lang="fr-BE" sz="11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37202"/>
                  </a:ext>
                </a:extLst>
              </a:tr>
              <a:tr h="471236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Gaz du sol, air intérieur, air extérieur : quand ? pourquoi ? comment 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ISSEP – Christelle Delobel / Christophe Lambert / Emilie </a:t>
                      </a:r>
                      <a:r>
                        <a:rPr lang="fr-BE" sz="11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Seleck</a:t>
                      </a:r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94094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1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5183"/>
                  </a:ext>
                </a:extLst>
              </a:tr>
              <a:tr h="471236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11h20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Gaz du sol, air intérieur, air extérieur : quand ? pourquoi ? comment 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ISSEP – Christelle Delobel / Christophe Lambert / Emilie </a:t>
                      </a:r>
                      <a:r>
                        <a:rPr lang="fr-BE" sz="11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Seleck</a:t>
                      </a:r>
                      <a:endParaRPr lang="fr-BE" sz="11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442198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12h30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Question/réponses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1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749551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BE" sz="1100" b="1">
                          <a:latin typeface="Century Gothic"/>
                          <a:cs typeface="Arial"/>
                        </a:rPr>
                        <a:t>Pause repas/démonstration matériel</a:t>
                      </a:r>
                      <a:endParaRPr lang="fr-BE" sz="12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/>
                          <a:cs typeface="Arial"/>
                        </a:rPr>
                        <a:t> ISSe</a:t>
                      </a:r>
                      <a:r>
                        <a:rPr lang="fr-BE" sz="1100" b="1" kern="120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Arial"/>
                        </a:rPr>
                        <a:t>P-</a:t>
                      </a:r>
                      <a:r>
                        <a:rPr lang="fr-BE" sz="1100" b="1" kern="1200" noProof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Arial"/>
                        </a:rPr>
                        <a:t>Cellule Qualité de l’air </a:t>
                      </a:r>
                      <a:endParaRPr lang="fr-BE" sz="1100" b="1" kern="1200" err="1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75248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14h00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 PFAS, quoi de neuf 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Thomas Lambrechts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65626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15h15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 + (Quizz ISSEP)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1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90842"/>
                  </a:ext>
                </a:extLst>
              </a:tr>
              <a:tr h="471236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15h30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 évolutions et perspectives – focus sur les nouveaux outils informatiques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Nicolas Boulanger / Bénédicte </a:t>
                      </a:r>
                      <a:r>
                        <a:rPr lang="fr-BE" sz="11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Dusart</a:t>
                      </a:r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/ Jérémy Jacques / Aubry Vanderstraeten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08253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16h30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Conclusions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738253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17h00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1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81023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260F0F7B-904A-6093-7480-6E241B54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85"/>
            <a:ext cx="3373218" cy="1204379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F283A87-A9BD-F3E0-0B1A-C7E7A499EE36}"/>
              </a:ext>
            </a:extLst>
          </p:cNvPr>
          <p:cNvSpPr/>
          <p:nvPr/>
        </p:nvSpPr>
        <p:spPr>
          <a:xfrm>
            <a:off x="9478341" y="1304470"/>
            <a:ext cx="2225615" cy="1552754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>
                <a:latin typeface="Century Gothic" panose="020B0502020202020204" pitchFamily="34" charset="0"/>
              </a:rPr>
              <a:t>Pour vos questions c’est par ici ! 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41F84143-4384-1BD9-6757-1BFE68B712C5}"/>
              </a:ext>
            </a:extLst>
          </p:cNvPr>
          <p:cNvSpPr/>
          <p:nvPr/>
        </p:nvSpPr>
        <p:spPr>
          <a:xfrm>
            <a:off x="10345295" y="2857224"/>
            <a:ext cx="491706" cy="746358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 descr="Une image contenant motif, point&#10;&#10;Description générée automatiquement">
            <a:extLst>
              <a:ext uri="{FF2B5EF4-FFF2-40B4-BE49-F238E27FC236}">
                <a16:creationId xmlns:a16="http://schemas.microsoft.com/office/drawing/2014/main" id="{AF85FC6F-BF77-A72E-F9A5-BE5A00686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95522" y="3801343"/>
            <a:ext cx="2429385" cy="24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7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8555769AB92478237C291B009A8BE" ma:contentTypeVersion="11" ma:contentTypeDescription="Crée un document." ma:contentTypeScope="" ma:versionID="d3f9486b73f1fbcc578f782b69af7728">
  <xsd:schema xmlns:xsd="http://www.w3.org/2001/XMLSchema" xmlns:xs="http://www.w3.org/2001/XMLSchema" xmlns:p="http://schemas.microsoft.com/office/2006/metadata/properties" xmlns:ns2="d672a81e-fae3-4387-9878-06f19f3af537" xmlns:ns3="1269cc2d-2a6f-4cb0-a557-0b5d5f8a5efa" targetNamespace="http://schemas.microsoft.com/office/2006/metadata/properties" ma:root="true" ma:fieldsID="6e84171f95dec3407abebca3ba9223eb" ns2:_="" ns3:_="">
    <xsd:import namespace="d672a81e-fae3-4387-9878-06f19f3af537"/>
    <xsd:import namespace="1269cc2d-2a6f-4cb0-a557-0b5d5f8a5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2a81e-fae3-4387-9878-06f19f3af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9cc2d-2a6f-4cb0-a557-0b5d5f8a5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d3d2e86-b7c2-4265-b357-5ca8675d480c}" ma:internalName="TaxCatchAll" ma:showField="CatchAllData" ma:web="1269cc2d-2a6f-4cb0-a557-0b5d5f8a5e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9cc2d-2a6f-4cb0-a557-0b5d5f8a5efa" xsi:nil="true"/>
    <lcf76f155ced4ddcb4097134ff3c332f xmlns="d672a81e-fae3-4387-9878-06f19f3af5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F5A48A-8C40-4603-99EC-01EBC429F58F}">
  <ds:schemaRefs>
    <ds:schemaRef ds:uri="1269cc2d-2a6f-4cb0-a557-0b5d5f8a5efa"/>
    <ds:schemaRef ds:uri="d672a81e-fae3-4387-9878-06f19f3af5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F28203-880C-4938-A71C-CFF759EDEE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F74D19-1FB2-44FB-90B5-E242FA7DDE12}">
  <ds:schemaRefs>
    <ds:schemaRef ds:uri="1269cc2d-2a6f-4cb0-a557-0b5d5f8a5efa"/>
    <ds:schemaRef ds:uri="d672a81e-fae3-4387-9878-06f19f3af5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Thème Office</vt:lpstr>
      <vt:lpstr>PowerPoint Presentation</vt:lpstr>
      <vt:lpstr>PowerPoint Presentation</vt:lpstr>
      <vt:lpstr>PowerPoint Presentation</vt:lpstr>
      <vt:lpstr>CWBP 06</vt:lpstr>
      <vt:lpstr>CWBP 06.01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KHRONIS Marie</dc:creator>
  <cp:revision>1</cp:revision>
  <dcterms:created xsi:type="dcterms:W3CDTF">2023-05-24T13:40:52Z</dcterms:created>
  <dcterms:modified xsi:type="dcterms:W3CDTF">2024-12-04T13:36:23Z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2023-05-24T13:40:52Z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688f3b8f-1308-4641-b379-73e8e43b0822</vt:lpwstr>
  </property>
  <property fmtid="{D5CDD505-2E9C-101B-9397-08002B2CF9AE}" pid="8" name="MSIP_Label_97a477d1-147d-4e34-b5e3-7b26d2f44870_ContentBits">
    <vt:lpwstr>0</vt:lpwstr>
  </property>
  <property fmtid="{D5CDD505-2E9C-101B-9397-08002B2CF9AE}" pid="9" name="ContentTypeId">
    <vt:lpwstr>0x0101003098555769AB92478237C291B009A8BE</vt:lpwstr>
  </property>
  <property fmtid="{D5CDD505-2E9C-101B-9397-08002B2CF9AE}" pid="10" name="MediaServiceImageTags">
    <vt:lpwstr/>
  </property>
</Properties>
</file>