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3" r:id="rId5"/>
    <p:sldId id="257" r:id="rId6"/>
    <p:sldId id="372" r:id="rId7"/>
    <p:sldId id="258" r:id="rId8"/>
    <p:sldId id="259" r:id="rId9"/>
    <p:sldId id="261" r:id="rId10"/>
    <p:sldId id="262" r:id="rId11"/>
    <p:sldId id="260" r:id="rId12"/>
    <p:sldId id="371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0C5985-31B1-4FFC-863C-D64B4C43767A}" v="152" dt="2023-06-07T08:49:34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79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SART Bénédicte" userId="5bc1cd2e-59a7-4bdf-ab18-89fd98579c1d" providerId="ADAL" clId="{2A0C5985-31B1-4FFC-863C-D64B4C43767A}"/>
    <pc:docChg chg="undo custSel addSld modSld">
      <pc:chgData name="DUSART Bénédicte" userId="5bc1cd2e-59a7-4bdf-ab18-89fd98579c1d" providerId="ADAL" clId="{2A0C5985-31B1-4FFC-863C-D64B4C43767A}" dt="2023-06-07T08:49:34.288" v="240" actId="27636"/>
      <pc:docMkLst>
        <pc:docMk/>
      </pc:docMkLst>
      <pc:sldChg chg="addSp delSp modSp mod delAnim modAnim">
        <pc:chgData name="DUSART Bénédicte" userId="5bc1cd2e-59a7-4bdf-ab18-89fd98579c1d" providerId="ADAL" clId="{2A0C5985-31B1-4FFC-863C-D64B4C43767A}" dt="2023-06-07T08:16:01.721" v="72"/>
        <pc:sldMkLst>
          <pc:docMk/>
          <pc:sldMk cId="2580074044" sldId="257"/>
        </pc:sldMkLst>
        <pc:spChg chg="add del mod">
          <ac:chgData name="DUSART Bénédicte" userId="5bc1cd2e-59a7-4bdf-ab18-89fd98579c1d" providerId="ADAL" clId="{2A0C5985-31B1-4FFC-863C-D64B4C43767A}" dt="2023-06-07T08:11:21.823" v="3" actId="478"/>
          <ac:spMkLst>
            <pc:docMk/>
            <pc:sldMk cId="2580074044" sldId="257"/>
            <ac:spMk id="5" creationId="{91BA5F0F-E007-758F-BB39-5FBB02B10EFC}"/>
          </ac:spMkLst>
        </pc:spChg>
        <pc:spChg chg="add mod">
          <ac:chgData name="DUSART Bénédicte" userId="5bc1cd2e-59a7-4bdf-ab18-89fd98579c1d" providerId="ADAL" clId="{2A0C5985-31B1-4FFC-863C-D64B4C43767A}" dt="2023-06-07T08:13:50.052" v="67" actId="164"/>
          <ac:spMkLst>
            <pc:docMk/>
            <pc:sldMk cId="2580074044" sldId="257"/>
            <ac:spMk id="7" creationId="{90557F28-E1C1-D141-A0B3-F74139D4702E}"/>
          </ac:spMkLst>
        </pc:spChg>
        <pc:spChg chg="del">
          <ac:chgData name="DUSART Bénédicte" userId="5bc1cd2e-59a7-4bdf-ab18-89fd98579c1d" providerId="ADAL" clId="{2A0C5985-31B1-4FFC-863C-D64B4C43767A}" dt="2023-06-07T08:11:11.392" v="1" actId="478"/>
          <ac:spMkLst>
            <pc:docMk/>
            <pc:sldMk cId="2580074044" sldId="257"/>
            <ac:spMk id="8" creationId="{0D97DFEF-C190-00D4-1A82-1AE68446643F}"/>
          </ac:spMkLst>
        </pc:spChg>
        <pc:spChg chg="del">
          <ac:chgData name="DUSART Bénédicte" userId="5bc1cd2e-59a7-4bdf-ab18-89fd98579c1d" providerId="ADAL" clId="{2A0C5985-31B1-4FFC-863C-D64B4C43767A}" dt="2023-06-07T08:13:56.295" v="69" actId="478"/>
          <ac:spMkLst>
            <pc:docMk/>
            <pc:sldMk cId="2580074044" sldId="257"/>
            <ac:spMk id="9" creationId="{1B9C61ED-EEDC-D606-2CA4-6671F60FBFA5}"/>
          </ac:spMkLst>
        </pc:spChg>
        <pc:grpChg chg="add mod">
          <ac:chgData name="DUSART Bénédicte" userId="5bc1cd2e-59a7-4bdf-ab18-89fd98579c1d" providerId="ADAL" clId="{2A0C5985-31B1-4FFC-863C-D64B4C43767A}" dt="2023-06-07T08:13:52.609" v="68" actId="1076"/>
          <ac:grpSpMkLst>
            <pc:docMk/>
            <pc:sldMk cId="2580074044" sldId="257"/>
            <ac:grpSpMk id="14" creationId="{D17D8240-0CC5-4AEA-9A42-AA6AD9FEDCE6}"/>
          </ac:grpSpMkLst>
        </pc:grpChg>
        <pc:picChg chg="add mod modCrop">
          <ac:chgData name="DUSART Bénédicte" userId="5bc1cd2e-59a7-4bdf-ab18-89fd98579c1d" providerId="ADAL" clId="{2A0C5985-31B1-4FFC-863C-D64B4C43767A}" dt="2023-06-07T08:14:09.416" v="70" actId="732"/>
          <ac:picMkLst>
            <pc:docMk/>
            <pc:sldMk cId="2580074044" sldId="257"/>
            <ac:picMk id="6" creationId="{EE4751D8-4F4E-FDED-F7DF-0BC2C2EBC7BC}"/>
          </ac:picMkLst>
        </pc:picChg>
        <pc:cxnChg chg="add mod">
          <ac:chgData name="DUSART Bénédicte" userId="5bc1cd2e-59a7-4bdf-ab18-89fd98579c1d" providerId="ADAL" clId="{2A0C5985-31B1-4FFC-863C-D64B4C43767A}" dt="2023-06-07T08:13:50.052" v="67" actId="164"/>
          <ac:cxnSpMkLst>
            <pc:docMk/>
            <pc:sldMk cId="2580074044" sldId="257"/>
            <ac:cxnSpMk id="11" creationId="{BECA353A-B311-9933-4FD5-D082F1D6DB52}"/>
          </ac:cxnSpMkLst>
        </pc:cxnChg>
        <pc:cxnChg chg="add mod">
          <ac:chgData name="DUSART Bénédicte" userId="5bc1cd2e-59a7-4bdf-ab18-89fd98579c1d" providerId="ADAL" clId="{2A0C5985-31B1-4FFC-863C-D64B4C43767A}" dt="2023-06-07T08:13:50.052" v="67" actId="164"/>
          <ac:cxnSpMkLst>
            <pc:docMk/>
            <pc:sldMk cId="2580074044" sldId="257"/>
            <ac:cxnSpMk id="12" creationId="{7A2A77DB-4C9D-A4E0-6C12-C78F9683CC8B}"/>
          </ac:cxnSpMkLst>
        </pc:cxnChg>
        <pc:cxnChg chg="add mod">
          <ac:chgData name="DUSART Bénédicte" userId="5bc1cd2e-59a7-4bdf-ab18-89fd98579c1d" providerId="ADAL" clId="{2A0C5985-31B1-4FFC-863C-D64B4C43767A}" dt="2023-06-07T08:13:50.052" v="67" actId="164"/>
          <ac:cxnSpMkLst>
            <pc:docMk/>
            <pc:sldMk cId="2580074044" sldId="257"/>
            <ac:cxnSpMk id="13" creationId="{644779A2-0C2A-6028-32E2-A03C077F88EE}"/>
          </ac:cxnSpMkLst>
        </pc:cxnChg>
      </pc:sldChg>
      <pc:sldChg chg="addSp delSp modSp modAnim">
        <pc:chgData name="DUSART Bénédicte" userId="5bc1cd2e-59a7-4bdf-ab18-89fd98579c1d" providerId="ADAL" clId="{2A0C5985-31B1-4FFC-863C-D64B4C43767A}" dt="2023-06-07T08:42:08.764" v="224"/>
        <pc:sldMkLst>
          <pc:docMk/>
          <pc:sldMk cId="623674426" sldId="258"/>
        </pc:sldMkLst>
        <pc:spChg chg="mod">
          <ac:chgData name="DUSART Bénédicte" userId="5bc1cd2e-59a7-4bdf-ab18-89fd98579c1d" providerId="ADAL" clId="{2A0C5985-31B1-4FFC-863C-D64B4C43767A}" dt="2023-06-07T08:29:01.277" v="121" actId="14100"/>
          <ac:spMkLst>
            <pc:docMk/>
            <pc:sldMk cId="623674426" sldId="258"/>
            <ac:spMk id="5" creationId="{80FABF5B-63DF-48F1-8E09-B6ED4BAB1517}"/>
          </ac:spMkLst>
        </pc:spChg>
        <pc:spChg chg="mod">
          <ac:chgData name="DUSART Bénédicte" userId="5bc1cd2e-59a7-4bdf-ab18-89fd98579c1d" providerId="ADAL" clId="{2A0C5985-31B1-4FFC-863C-D64B4C43767A}" dt="2023-06-07T08:36:13.389" v="212" actId="20577"/>
          <ac:spMkLst>
            <pc:docMk/>
            <pc:sldMk cId="623674426" sldId="258"/>
            <ac:spMk id="8" creationId="{6DDCE578-A8CF-671F-5574-AF6E106F49ED}"/>
          </ac:spMkLst>
        </pc:spChg>
        <pc:picChg chg="add del mod">
          <ac:chgData name="DUSART Bénédicte" userId="5bc1cd2e-59a7-4bdf-ab18-89fd98579c1d" providerId="ADAL" clId="{2A0C5985-31B1-4FFC-863C-D64B4C43767A}" dt="2023-06-07T08:29:03.535" v="122"/>
          <ac:picMkLst>
            <pc:docMk/>
            <pc:sldMk cId="623674426" sldId="258"/>
            <ac:picMk id="2050" creationId="{70745441-E257-BCD2-639F-41D291D367D5}"/>
          </ac:picMkLst>
        </pc:picChg>
        <pc:picChg chg="add mod">
          <ac:chgData name="DUSART Bénédicte" userId="5bc1cd2e-59a7-4bdf-ab18-89fd98579c1d" providerId="ADAL" clId="{2A0C5985-31B1-4FFC-863C-D64B4C43767A}" dt="2023-06-07T08:29:12.692" v="125" actId="1076"/>
          <ac:picMkLst>
            <pc:docMk/>
            <pc:sldMk cId="623674426" sldId="258"/>
            <ac:picMk id="2052" creationId="{8172FD45-0EF1-18BE-EB6A-49B8C1F2E8C6}"/>
          </ac:picMkLst>
        </pc:picChg>
        <pc:picChg chg="add del mod">
          <ac:chgData name="DUSART Bénédicte" userId="5bc1cd2e-59a7-4bdf-ab18-89fd98579c1d" providerId="ADAL" clId="{2A0C5985-31B1-4FFC-863C-D64B4C43767A}" dt="2023-06-07T08:33:31.818" v="140" actId="478"/>
          <ac:picMkLst>
            <pc:docMk/>
            <pc:sldMk cId="623674426" sldId="258"/>
            <ac:picMk id="2054" creationId="{C5996DBF-9D2C-87DD-531B-927DB98EFA11}"/>
          </ac:picMkLst>
        </pc:picChg>
      </pc:sldChg>
      <pc:sldChg chg="modSp mod">
        <pc:chgData name="DUSART Bénédicte" userId="5bc1cd2e-59a7-4bdf-ab18-89fd98579c1d" providerId="ADAL" clId="{2A0C5985-31B1-4FFC-863C-D64B4C43767A}" dt="2023-06-07T08:36:00.498" v="197" actId="20577"/>
        <pc:sldMkLst>
          <pc:docMk/>
          <pc:sldMk cId="1843904031" sldId="259"/>
        </pc:sldMkLst>
        <pc:spChg chg="mod">
          <ac:chgData name="DUSART Bénédicte" userId="5bc1cd2e-59a7-4bdf-ab18-89fd98579c1d" providerId="ADAL" clId="{2A0C5985-31B1-4FFC-863C-D64B4C43767A}" dt="2023-06-07T08:36:00.498" v="197" actId="20577"/>
          <ac:spMkLst>
            <pc:docMk/>
            <pc:sldMk cId="1843904031" sldId="259"/>
            <ac:spMk id="2" creationId="{4B67A58D-8D18-6A60-5F6B-D9112D1719D5}"/>
          </ac:spMkLst>
        </pc:spChg>
        <pc:spChg chg="mod">
          <ac:chgData name="DUSART Bénédicte" userId="5bc1cd2e-59a7-4bdf-ab18-89fd98579c1d" providerId="ADAL" clId="{2A0C5985-31B1-4FFC-863C-D64B4C43767A}" dt="2023-06-07T08:35:45.101" v="157" actId="14100"/>
          <ac:spMkLst>
            <pc:docMk/>
            <pc:sldMk cId="1843904031" sldId="259"/>
            <ac:spMk id="3" creationId="{945EB44D-4930-07B3-55C2-28C62042860F}"/>
          </ac:spMkLst>
        </pc:spChg>
      </pc:sldChg>
      <pc:sldChg chg="addSp delSp modSp mod modAnim">
        <pc:chgData name="DUSART Bénédicte" userId="5bc1cd2e-59a7-4bdf-ab18-89fd98579c1d" providerId="ADAL" clId="{2A0C5985-31B1-4FFC-863C-D64B4C43767A}" dt="2023-06-07T08:49:34.288" v="240" actId="27636"/>
        <pc:sldMkLst>
          <pc:docMk/>
          <pc:sldMk cId="1887168998" sldId="261"/>
        </pc:sldMkLst>
        <pc:spChg chg="add del mod">
          <ac:chgData name="DUSART Bénédicte" userId="5bc1cd2e-59a7-4bdf-ab18-89fd98579c1d" providerId="ADAL" clId="{2A0C5985-31B1-4FFC-863C-D64B4C43767A}" dt="2023-06-07T08:26:57.893" v="110" actId="1076"/>
          <ac:spMkLst>
            <pc:docMk/>
            <pc:sldMk cId="1887168998" sldId="261"/>
            <ac:spMk id="2" creationId="{ADA8665A-5A7C-EE4D-614D-B6E3E5C8E09B}"/>
          </ac:spMkLst>
        </pc:spChg>
        <pc:spChg chg="mod">
          <ac:chgData name="DUSART Bénédicte" userId="5bc1cd2e-59a7-4bdf-ab18-89fd98579c1d" providerId="ADAL" clId="{2A0C5985-31B1-4FFC-863C-D64B4C43767A}" dt="2023-06-07T08:49:34.288" v="240" actId="27636"/>
          <ac:spMkLst>
            <pc:docMk/>
            <pc:sldMk cId="1887168998" sldId="261"/>
            <ac:spMk id="3" creationId="{334D2EBF-90A5-C907-8752-E9246A85325C}"/>
          </ac:spMkLst>
        </pc:spChg>
        <pc:spChg chg="add del mod">
          <ac:chgData name="DUSART Bénédicte" userId="5bc1cd2e-59a7-4bdf-ab18-89fd98579c1d" providerId="ADAL" clId="{2A0C5985-31B1-4FFC-863C-D64B4C43767A}" dt="2023-06-07T08:26:53.378" v="109" actId="478"/>
          <ac:spMkLst>
            <pc:docMk/>
            <pc:sldMk cId="1887168998" sldId="261"/>
            <ac:spMk id="6" creationId="{4AE6C95A-EC0F-1504-3E04-4FA40B899C21}"/>
          </ac:spMkLst>
        </pc:spChg>
        <pc:picChg chg="add mod">
          <ac:chgData name="DUSART Bénédicte" userId="5bc1cd2e-59a7-4bdf-ab18-89fd98579c1d" providerId="ADAL" clId="{2A0C5985-31B1-4FFC-863C-D64B4C43767A}" dt="2023-06-07T08:27:17.112" v="116" actId="1076"/>
          <ac:picMkLst>
            <pc:docMk/>
            <pc:sldMk cId="1887168998" sldId="261"/>
            <ac:picMk id="1026" creationId="{3BFFB4DB-BCBE-0778-F566-72ACFAC27EDD}"/>
          </ac:picMkLst>
        </pc:picChg>
      </pc:sldChg>
      <pc:sldChg chg="addSp modSp mod modAnim">
        <pc:chgData name="DUSART Bénédicte" userId="5bc1cd2e-59a7-4bdf-ab18-89fd98579c1d" providerId="ADAL" clId="{2A0C5985-31B1-4FFC-863C-D64B4C43767A}" dt="2023-06-07T08:37:31.429" v="221"/>
        <pc:sldMkLst>
          <pc:docMk/>
          <pc:sldMk cId="3163556214" sldId="262"/>
        </pc:sldMkLst>
        <pc:spChg chg="mod">
          <ac:chgData name="DUSART Bénédicte" userId="5bc1cd2e-59a7-4bdf-ab18-89fd98579c1d" providerId="ADAL" clId="{2A0C5985-31B1-4FFC-863C-D64B4C43767A}" dt="2023-06-07T08:27:13.156" v="115" actId="1076"/>
          <ac:spMkLst>
            <pc:docMk/>
            <pc:sldMk cId="3163556214" sldId="262"/>
            <ac:spMk id="2" creationId="{ADA8665A-5A7C-EE4D-614D-B6E3E5C8E09B}"/>
          </ac:spMkLst>
        </pc:spChg>
        <pc:picChg chg="add mod">
          <ac:chgData name="DUSART Bénédicte" userId="5bc1cd2e-59a7-4bdf-ab18-89fd98579c1d" providerId="ADAL" clId="{2A0C5985-31B1-4FFC-863C-D64B4C43767A}" dt="2023-06-07T08:27:21.771" v="117"/>
          <ac:picMkLst>
            <pc:docMk/>
            <pc:sldMk cId="3163556214" sldId="262"/>
            <ac:picMk id="5" creationId="{27D04AAF-542E-FC97-A6A2-319682A9FAE3}"/>
          </ac:picMkLst>
        </pc:picChg>
      </pc:sldChg>
      <pc:sldChg chg="add modAnim">
        <pc:chgData name="DUSART Bénédicte" userId="5bc1cd2e-59a7-4bdf-ab18-89fd98579c1d" providerId="ADAL" clId="{2A0C5985-31B1-4FFC-863C-D64B4C43767A}" dt="2023-06-07T08:16:22.188" v="73"/>
        <pc:sldMkLst>
          <pc:docMk/>
          <pc:sldMk cId="3521408147" sldId="372"/>
        </pc:sldMkLst>
      </pc:sldChg>
    </pc:docChg>
  </pc:docChgLst>
  <pc:docChgLst>
    <pc:chgData name="DUSART Bénédicte" userId="S::benedicte.dusart@spw.wallonie.be::5bc1cd2e-59a7-4bdf-ab18-89fd98579c1d" providerId="AD" clId="Web-{B3B03FA1-BC38-4AC0-8C3A-91781F0F6AB4}"/>
    <pc:docChg chg="modSld">
      <pc:chgData name="DUSART Bénédicte" userId="S::benedicte.dusart@spw.wallonie.be::5bc1cd2e-59a7-4bdf-ab18-89fd98579c1d" providerId="AD" clId="Web-{B3B03FA1-BC38-4AC0-8C3A-91781F0F6AB4}" dt="2023-05-26T10:49:01.584" v="26" actId="1076"/>
      <pc:docMkLst>
        <pc:docMk/>
      </pc:docMkLst>
      <pc:sldChg chg="modSp">
        <pc:chgData name="DUSART Bénédicte" userId="S::benedicte.dusart@spw.wallonie.be::5bc1cd2e-59a7-4bdf-ab18-89fd98579c1d" providerId="AD" clId="Web-{B3B03FA1-BC38-4AC0-8C3A-91781F0F6AB4}" dt="2023-05-26T10:49:01.584" v="26" actId="1076"/>
        <pc:sldMkLst>
          <pc:docMk/>
          <pc:sldMk cId="1887168998" sldId="261"/>
        </pc:sldMkLst>
        <pc:spChg chg="mod">
          <ac:chgData name="DUSART Bénédicte" userId="S::benedicte.dusart@spw.wallonie.be::5bc1cd2e-59a7-4bdf-ab18-89fd98579c1d" providerId="AD" clId="Web-{B3B03FA1-BC38-4AC0-8C3A-91781F0F6AB4}" dt="2023-05-26T10:48:55.256" v="25" actId="20577"/>
          <ac:spMkLst>
            <pc:docMk/>
            <pc:sldMk cId="1887168998" sldId="261"/>
            <ac:spMk id="2" creationId="{ADA8665A-5A7C-EE4D-614D-B6E3E5C8E09B}"/>
          </ac:spMkLst>
        </pc:spChg>
        <pc:spChg chg="mod">
          <ac:chgData name="DUSART Bénédicte" userId="S::benedicte.dusart@spw.wallonie.be::5bc1cd2e-59a7-4bdf-ab18-89fd98579c1d" providerId="AD" clId="Web-{B3B03FA1-BC38-4AC0-8C3A-91781F0F6AB4}" dt="2023-05-26T10:49:01.584" v="26" actId="1076"/>
          <ac:spMkLst>
            <pc:docMk/>
            <pc:sldMk cId="1887168998" sldId="261"/>
            <ac:spMk id="3" creationId="{334D2EBF-90A5-C907-8752-E9246A85325C}"/>
          </ac:spMkLst>
        </pc:spChg>
      </pc:sldChg>
    </pc:docChg>
  </pc:docChgLst>
  <pc:docChgLst>
    <pc:chgData name="DUSART Bénédicte" userId="S::benedicte.dusart@spw.wallonie.be::5bc1cd2e-59a7-4bdf-ab18-89fd98579c1d" providerId="AD" clId="Web-{490DE8F5-63AC-BD44-6F13-DD10FA344D15}"/>
    <pc:docChg chg="addSld modSld sldOrd">
      <pc:chgData name="DUSART Bénédicte" userId="S::benedicte.dusart@spw.wallonie.be::5bc1cd2e-59a7-4bdf-ab18-89fd98579c1d" providerId="AD" clId="Web-{490DE8F5-63AC-BD44-6F13-DD10FA344D15}" dt="2023-05-30T14:02:36.817" v="144" actId="20577"/>
      <pc:docMkLst>
        <pc:docMk/>
      </pc:docMkLst>
      <pc:sldChg chg="modSp">
        <pc:chgData name="DUSART Bénédicte" userId="S::benedicte.dusart@spw.wallonie.be::5bc1cd2e-59a7-4bdf-ab18-89fd98579c1d" providerId="AD" clId="Web-{490DE8F5-63AC-BD44-6F13-DD10FA344D15}" dt="2023-05-30T13:55:29.881" v="52" actId="20577"/>
        <pc:sldMkLst>
          <pc:docMk/>
          <pc:sldMk cId="1843904031" sldId="259"/>
        </pc:sldMkLst>
        <pc:spChg chg="mod">
          <ac:chgData name="DUSART Bénédicte" userId="S::benedicte.dusart@spw.wallonie.be::5bc1cd2e-59a7-4bdf-ab18-89fd98579c1d" providerId="AD" clId="Web-{490DE8F5-63AC-BD44-6F13-DD10FA344D15}" dt="2023-05-30T13:55:29.881" v="52" actId="20577"/>
          <ac:spMkLst>
            <pc:docMk/>
            <pc:sldMk cId="1843904031" sldId="259"/>
            <ac:spMk id="3" creationId="{945EB44D-4930-07B3-55C2-28C62042860F}"/>
          </ac:spMkLst>
        </pc:spChg>
      </pc:sldChg>
      <pc:sldChg chg="ord">
        <pc:chgData name="DUSART Bénédicte" userId="S::benedicte.dusart@spw.wallonie.be::5bc1cd2e-59a7-4bdf-ab18-89fd98579c1d" providerId="AD" clId="Web-{490DE8F5-63AC-BD44-6F13-DD10FA344D15}" dt="2023-05-30T13:46:23.292" v="12"/>
        <pc:sldMkLst>
          <pc:docMk/>
          <pc:sldMk cId="3801753471" sldId="260"/>
        </pc:sldMkLst>
      </pc:sldChg>
      <pc:sldChg chg="modSp">
        <pc:chgData name="DUSART Bénédicte" userId="S::benedicte.dusart@spw.wallonie.be::5bc1cd2e-59a7-4bdf-ab18-89fd98579c1d" providerId="AD" clId="Web-{490DE8F5-63AC-BD44-6F13-DD10FA344D15}" dt="2023-05-30T13:46:13.760" v="11" actId="20577"/>
        <pc:sldMkLst>
          <pc:docMk/>
          <pc:sldMk cId="1887168998" sldId="261"/>
        </pc:sldMkLst>
        <pc:spChg chg="mod">
          <ac:chgData name="DUSART Bénédicte" userId="S::benedicte.dusart@spw.wallonie.be::5bc1cd2e-59a7-4bdf-ab18-89fd98579c1d" providerId="AD" clId="Web-{490DE8F5-63AC-BD44-6F13-DD10FA344D15}" dt="2023-05-30T13:46:13.760" v="11" actId="20577"/>
          <ac:spMkLst>
            <pc:docMk/>
            <pc:sldMk cId="1887168998" sldId="261"/>
            <ac:spMk id="3" creationId="{334D2EBF-90A5-C907-8752-E9246A85325C}"/>
          </ac:spMkLst>
        </pc:spChg>
      </pc:sldChg>
      <pc:sldChg chg="modSp add replId">
        <pc:chgData name="DUSART Bénédicte" userId="S::benedicte.dusart@spw.wallonie.be::5bc1cd2e-59a7-4bdf-ab18-89fd98579c1d" providerId="AD" clId="Web-{490DE8F5-63AC-BD44-6F13-DD10FA344D15}" dt="2023-05-30T14:02:36.817" v="144" actId="20577"/>
        <pc:sldMkLst>
          <pc:docMk/>
          <pc:sldMk cId="3163556214" sldId="262"/>
        </pc:sldMkLst>
        <pc:spChg chg="mod">
          <ac:chgData name="DUSART Bénédicte" userId="S::benedicte.dusart@spw.wallonie.be::5bc1cd2e-59a7-4bdf-ab18-89fd98579c1d" providerId="AD" clId="Web-{490DE8F5-63AC-BD44-6F13-DD10FA344D15}" dt="2023-05-30T14:02:36.817" v="144" actId="20577"/>
          <ac:spMkLst>
            <pc:docMk/>
            <pc:sldMk cId="3163556214" sldId="262"/>
            <ac:spMk id="3" creationId="{334D2EBF-90A5-C907-8752-E9246A85325C}"/>
          </ac:spMkLst>
        </pc:spChg>
      </pc:sldChg>
    </pc:docChg>
  </pc:docChgLst>
  <pc:docChgLst>
    <pc:chgData name="DUSART Bénédicte" userId="5bc1cd2e-59a7-4bdf-ab18-89fd98579c1d" providerId="ADAL" clId="{FE97F434-831F-451E-A2D1-2A999FB652CC}"/>
    <pc:docChg chg="custSel modSld">
      <pc:chgData name="DUSART Bénédicte" userId="5bc1cd2e-59a7-4bdf-ab18-89fd98579c1d" providerId="ADAL" clId="{FE97F434-831F-451E-A2D1-2A999FB652CC}" dt="2023-05-31T09:21:36.820" v="92"/>
      <pc:docMkLst>
        <pc:docMk/>
      </pc:docMkLst>
      <pc:sldChg chg="modSp mod modAnim">
        <pc:chgData name="DUSART Bénédicte" userId="5bc1cd2e-59a7-4bdf-ab18-89fd98579c1d" providerId="ADAL" clId="{FE97F434-831F-451E-A2D1-2A999FB652CC}" dt="2023-05-31T09:20:35.176" v="89"/>
        <pc:sldMkLst>
          <pc:docMk/>
          <pc:sldMk cId="623674426" sldId="258"/>
        </pc:sldMkLst>
        <pc:spChg chg="mod">
          <ac:chgData name="DUSART Bénédicte" userId="5bc1cd2e-59a7-4bdf-ab18-89fd98579c1d" providerId="ADAL" clId="{FE97F434-831F-451E-A2D1-2A999FB652CC}" dt="2023-05-31T09:06:58.361" v="19" actId="113"/>
          <ac:spMkLst>
            <pc:docMk/>
            <pc:sldMk cId="623674426" sldId="258"/>
            <ac:spMk id="2" creationId="{897E4344-A9F4-424F-B83C-142400F2961C}"/>
          </ac:spMkLst>
        </pc:spChg>
        <pc:spChg chg="mod">
          <ac:chgData name="DUSART Bénédicte" userId="5bc1cd2e-59a7-4bdf-ab18-89fd98579c1d" providerId="ADAL" clId="{FE97F434-831F-451E-A2D1-2A999FB652CC}" dt="2023-05-31T09:05:50.290" v="4" actId="20577"/>
          <ac:spMkLst>
            <pc:docMk/>
            <pc:sldMk cId="623674426" sldId="258"/>
            <ac:spMk id="3" creationId="{F4F9AC33-62FE-47A7-CCDC-44E5BD06BB98}"/>
          </ac:spMkLst>
        </pc:spChg>
        <pc:spChg chg="mod">
          <ac:chgData name="DUSART Bénédicte" userId="5bc1cd2e-59a7-4bdf-ab18-89fd98579c1d" providerId="ADAL" clId="{FE97F434-831F-451E-A2D1-2A999FB652CC}" dt="2023-05-31T09:07:01.217" v="20" actId="113"/>
          <ac:spMkLst>
            <pc:docMk/>
            <pc:sldMk cId="623674426" sldId="258"/>
            <ac:spMk id="4" creationId="{46BF5030-9257-301B-ACC6-BF27D30097E2}"/>
          </ac:spMkLst>
        </pc:spChg>
        <pc:spChg chg="mod">
          <ac:chgData name="DUSART Bénédicte" userId="5bc1cd2e-59a7-4bdf-ab18-89fd98579c1d" providerId="ADAL" clId="{FE97F434-831F-451E-A2D1-2A999FB652CC}" dt="2023-05-31T09:05:58.697" v="6" actId="20577"/>
          <ac:spMkLst>
            <pc:docMk/>
            <pc:sldMk cId="623674426" sldId="258"/>
            <ac:spMk id="5" creationId="{80FABF5B-63DF-48F1-8E09-B6ED4BAB1517}"/>
          </ac:spMkLst>
        </pc:spChg>
      </pc:sldChg>
      <pc:sldChg chg="modSp mod modAnim">
        <pc:chgData name="DUSART Bénédicte" userId="5bc1cd2e-59a7-4bdf-ab18-89fd98579c1d" providerId="ADAL" clId="{FE97F434-831F-451E-A2D1-2A999FB652CC}" dt="2023-05-31T09:18:53.644" v="75"/>
        <pc:sldMkLst>
          <pc:docMk/>
          <pc:sldMk cId="1843904031" sldId="259"/>
        </pc:sldMkLst>
        <pc:spChg chg="mod">
          <ac:chgData name="DUSART Bénédicte" userId="5bc1cd2e-59a7-4bdf-ab18-89fd98579c1d" providerId="ADAL" clId="{FE97F434-831F-451E-A2D1-2A999FB652CC}" dt="2023-05-31T09:09:10.267" v="35" actId="2711"/>
          <ac:spMkLst>
            <pc:docMk/>
            <pc:sldMk cId="1843904031" sldId="259"/>
            <ac:spMk id="3" creationId="{945EB44D-4930-07B3-55C2-28C62042860F}"/>
          </ac:spMkLst>
        </pc:spChg>
      </pc:sldChg>
      <pc:sldChg chg="modSp mod modAnim">
        <pc:chgData name="DUSART Bénédicte" userId="5bc1cd2e-59a7-4bdf-ab18-89fd98579c1d" providerId="ADAL" clId="{FE97F434-831F-451E-A2D1-2A999FB652CC}" dt="2023-05-31T09:21:36.820" v="92"/>
        <pc:sldMkLst>
          <pc:docMk/>
          <pc:sldMk cId="3801753471" sldId="260"/>
        </pc:sldMkLst>
        <pc:spChg chg="mod">
          <ac:chgData name="DUSART Bénédicte" userId="5bc1cd2e-59a7-4bdf-ab18-89fd98579c1d" providerId="ADAL" clId="{FE97F434-831F-451E-A2D1-2A999FB652CC}" dt="2023-05-31T09:16:37.052" v="71" actId="113"/>
          <ac:spMkLst>
            <pc:docMk/>
            <pc:sldMk cId="3801753471" sldId="260"/>
            <ac:spMk id="9" creationId="{EBE4BB2C-F004-19B2-32DD-F30078BE7206}"/>
          </ac:spMkLst>
        </pc:spChg>
        <pc:grpChg chg="mod">
          <ac:chgData name="DUSART Bénédicte" userId="5bc1cd2e-59a7-4bdf-ab18-89fd98579c1d" providerId="ADAL" clId="{FE97F434-831F-451E-A2D1-2A999FB652CC}" dt="2023-05-31T09:15:47.783" v="61" actId="1076"/>
          <ac:grpSpMkLst>
            <pc:docMk/>
            <pc:sldMk cId="3801753471" sldId="260"/>
            <ac:grpSpMk id="10" creationId="{732DCA96-BAD8-CC39-CD9D-CCDA32CEA978}"/>
          </ac:grpSpMkLst>
        </pc:grpChg>
      </pc:sldChg>
      <pc:sldChg chg="modSp mod">
        <pc:chgData name="DUSART Bénédicte" userId="5bc1cd2e-59a7-4bdf-ab18-89fd98579c1d" providerId="ADAL" clId="{FE97F434-831F-451E-A2D1-2A999FB652CC}" dt="2023-05-31T09:14:54.955" v="36" actId="113"/>
        <pc:sldMkLst>
          <pc:docMk/>
          <pc:sldMk cId="1887168998" sldId="261"/>
        </pc:sldMkLst>
        <pc:spChg chg="mod">
          <ac:chgData name="DUSART Bénédicte" userId="5bc1cd2e-59a7-4bdf-ab18-89fd98579c1d" providerId="ADAL" clId="{FE97F434-831F-451E-A2D1-2A999FB652CC}" dt="2023-05-31T09:14:54.955" v="36" actId="113"/>
          <ac:spMkLst>
            <pc:docMk/>
            <pc:sldMk cId="1887168998" sldId="261"/>
            <ac:spMk id="3" creationId="{334D2EBF-90A5-C907-8752-E9246A85325C}"/>
          </ac:spMkLst>
        </pc:spChg>
      </pc:sldChg>
      <pc:sldChg chg="modSp mod">
        <pc:chgData name="DUSART Bénédicte" userId="5bc1cd2e-59a7-4bdf-ab18-89fd98579c1d" providerId="ADAL" clId="{FE97F434-831F-451E-A2D1-2A999FB652CC}" dt="2023-05-31T09:15:32.841" v="58" actId="20577"/>
        <pc:sldMkLst>
          <pc:docMk/>
          <pc:sldMk cId="3163556214" sldId="262"/>
        </pc:sldMkLst>
        <pc:spChg chg="mod">
          <ac:chgData name="DUSART Bénédicte" userId="5bc1cd2e-59a7-4bdf-ab18-89fd98579c1d" providerId="ADAL" clId="{FE97F434-831F-451E-A2D1-2A999FB652CC}" dt="2023-05-31T09:15:32.841" v="58" actId="20577"/>
          <ac:spMkLst>
            <pc:docMk/>
            <pc:sldMk cId="3163556214" sldId="262"/>
            <ac:spMk id="3" creationId="{334D2EBF-90A5-C907-8752-E9246A85325C}"/>
          </ac:spMkLst>
        </pc:spChg>
      </pc:sldChg>
    </pc:docChg>
  </pc:docChgLst>
  <pc:docChgLst>
    <pc:chgData name="DUSART Bénédicte" userId="S::benedicte.dusart@spw.wallonie.be::5bc1cd2e-59a7-4bdf-ab18-89fd98579c1d" providerId="AD" clId="Web-{222491FE-0405-2E63-37D7-E4C4660641DC}"/>
    <pc:docChg chg="modSld">
      <pc:chgData name="DUSART Bénédicte" userId="S::benedicte.dusart@spw.wallonie.be::5bc1cd2e-59a7-4bdf-ab18-89fd98579c1d" providerId="AD" clId="Web-{222491FE-0405-2E63-37D7-E4C4660641DC}" dt="2023-05-31T09:02:49.502" v="8" actId="1076"/>
      <pc:docMkLst>
        <pc:docMk/>
      </pc:docMkLst>
      <pc:sldChg chg="modSp">
        <pc:chgData name="DUSART Bénédicte" userId="S::benedicte.dusart@spw.wallonie.be::5bc1cd2e-59a7-4bdf-ab18-89fd98579c1d" providerId="AD" clId="Web-{222491FE-0405-2E63-37D7-E4C4660641DC}" dt="2023-05-31T09:02:49.502" v="8" actId="1076"/>
        <pc:sldMkLst>
          <pc:docMk/>
          <pc:sldMk cId="2580074044" sldId="257"/>
        </pc:sldMkLst>
        <pc:spChg chg="mod">
          <ac:chgData name="DUSART Bénédicte" userId="S::benedicte.dusart@spw.wallonie.be::5bc1cd2e-59a7-4bdf-ab18-89fd98579c1d" providerId="AD" clId="Web-{222491FE-0405-2E63-37D7-E4C4660641DC}" dt="2023-05-31T09:02:49.502" v="8" actId="1076"/>
          <ac:spMkLst>
            <pc:docMk/>
            <pc:sldMk cId="2580074044" sldId="257"/>
            <ac:spMk id="2" creationId="{E53CE401-D99A-E602-9F69-1F4B74D7E3D4}"/>
          </ac:spMkLst>
        </pc:spChg>
        <pc:spChg chg="mod">
          <ac:chgData name="DUSART Bénédicte" userId="S::benedicte.dusart@spw.wallonie.be::5bc1cd2e-59a7-4bdf-ab18-89fd98579c1d" providerId="AD" clId="Web-{222491FE-0405-2E63-37D7-E4C4660641DC}" dt="2023-05-31T09:02:14.547" v="6" actId="20577"/>
          <ac:spMkLst>
            <pc:docMk/>
            <pc:sldMk cId="2580074044" sldId="257"/>
            <ac:spMk id="15" creationId="{9FDF8127-4129-3666-E637-3A5A7279D641}"/>
          </ac:spMkLst>
        </pc:spChg>
      </pc:sldChg>
      <pc:sldChg chg="modSp">
        <pc:chgData name="DUSART Bénédicte" userId="S::benedicte.dusart@spw.wallonie.be::5bc1cd2e-59a7-4bdf-ab18-89fd98579c1d" providerId="AD" clId="Web-{222491FE-0405-2E63-37D7-E4C4660641DC}" dt="2023-05-31T09:02:18.813" v="7" actId="20577"/>
        <pc:sldMkLst>
          <pc:docMk/>
          <pc:sldMk cId="623674426" sldId="258"/>
        </pc:sldMkLst>
        <pc:spChg chg="mod">
          <ac:chgData name="DUSART Bénédicte" userId="S::benedicte.dusart@spw.wallonie.be::5bc1cd2e-59a7-4bdf-ab18-89fd98579c1d" providerId="AD" clId="Web-{222491FE-0405-2E63-37D7-E4C4660641DC}" dt="2023-05-31T08:57:37.383" v="2" actId="20577"/>
          <ac:spMkLst>
            <pc:docMk/>
            <pc:sldMk cId="623674426" sldId="258"/>
            <ac:spMk id="3" creationId="{F4F9AC33-62FE-47A7-CCDC-44E5BD06BB98}"/>
          </ac:spMkLst>
        </pc:spChg>
        <pc:spChg chg="mod">
          <ac:chgData name="DUSART Bénédicte" userId="S::benedicte.dusart@spw.wallonie.be::5bc1cd2e-59a7-4bdf-ab18-89fd98579c1d" providerId="AD" clId="Web-{222491FE-0405-2E63-37D7-E4C4660641DC}" dt="2023-05-31T09:02:18.813" v="7" actId="20577"/>
          <ac:spMkLst>
            <pc:docMk/>
            <pc:sldMk cId="623674426" sldId="258"/>
            <ac:spMk id="7" creationId="{8000D5A1-D05C-677F-E613-D7793BE3C77D}"/>
          </ac:spMkLst>
        </pc:spChg>
      </pc:sldChg>
      <pc:sldChg chg="modSp">
        <pc:chgData name="DUSART Bénédicte" userId="S::benedicte.dusart@spw.wallonie.be::5bc1cd2e-59a7-4bdf-ab18-89fd98579c1d" providerId="AD" clId="Web-{222491FE-0405-2E63-37D7-E4C4660641DC}" dt="2023-05-31T09:02:07.985" v="5" actId="20577"/>
        <pc:sldMkLst>
          <pc:docMk/>
          <pc:sldMk cId="1887168998" sldId="261"/>
        </pc:sldMkLst>
        <pc:spChg chg="mod">
          <ac:chgData name="DUSART Bénédicte" userId="S::benedicte.dusart@spw.wallonie.be::5bc1cd2e-59a7-4bdf-ab18-89fd98579c1d" providerId="AD" clId="Web-{222491FE-0405-2E63-37D7-E4C4660641DC}" dt="2023-05-31T09:02:07.985" v="5" actId="20577"/>
          <ac:spMkLst>
            <pc:docMk/>
            <pc:sldMk cId="1887168998" sldId="261"/>
            <ac:spMk id="3" creationId="{334D2EBF-90A5-C907-8752-E9246A85325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16C5E8-3769-4982-BB37-978C09BCCDFF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C96E30A8-38C0-41BB-853A-060D1AE0FBE9}">
      <dgm:prSet phldrT="[Texte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CWBP 04</a:t>
          </a:r>
          <a:endParaRPr lang="fr-BE" b="1" dirty="0">
            <a:solidFill>
              <a:schemeClr val="bg1"/>
            </a:solidFill>
          </a:endParaRPr>
        </a:p>
      </dgm:t>
    </dgm:pt>
    <dgm:pt modelId="{D5C3BD34-24D5-418A-B92B-ADA0C0ECD8D0}" type="parTrans" cxnId="{5EB563EF-BF79-40D3-91E9-5D4EED25400D}">
      <dgm:prSet/>
      <dgm:spPr/>
      <dgm:t>
        <a:bodyPr/>
        <a:lstStyle/>
        <a:p>
          <a:endParaRPr lang="fr-BE"/>
        </a:p>
      </dgm:t>
    </dgm:pt>
    <dgm:pt modelId="{C9DDC32C-62C3-4155-856C-E70D036BA751}" type="sibTrans" cxnId="{5EB563EF-BF79-40D3-91E9-5D4EED25400D}">
      <dgm:prSet/>
      <dgm:spPr/>
      <dgm:t>
        <a:bodyPr/>
        <a:lstStyle/>
        <a:p>
          <a:endParaRPr lang="fr-BE"/>
        </a:p>
      </dgm:t>
    </dgm:pt>
    <dgm:pt modelId="{F50B33BC-A852-446D-8A44-80C9AA286764}">
      <dgm:prSet phldrT="[Texte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1</a:t>
          </a:r>
          <a:r>
            <a:rPr lang="fr-FR" b="1" baseline="30000" dirty="0">
              <a:solidFill>
                <a:schemeClr val="bg1"/>
              </a:solidFill>
            </a:rPr>
            <a:t>ère</a:t>
          </a:r>
          <a:r>
            <a:rPr lang="fr-FR" b="1" dirty="0">
              <a:solidFill>
                <a:schemeClr val="bg1"/>
              </a:solidFill>
            </a:rPr>
            <a:t> introduction : CWBP 05</a:t>
          </a:r>
        </a:p>
        <a:p>
          <a:r>
            <a:rPr lang="fr-FR" b="1" dirty="0">
              <a:solidFill>
                <a:schemeClr val="bg1"/>
              </a:solidFill>
            </a:rPr>
            <a:t>Incomplet &lt;  1</a:t>
          </a:r>
          <a:r>
            <a:rPr lang="fr-FR" b="1" baseline="30000" dirty="0">
              <a:solidFill>
                <a:schemeClr val="bg1"/>
              </a:solidFill>
            </a:rPr>
            <a:t>er</a:t>
          </a:r>
          <a:r>
            <a:rPr lang="fr-FR" b="1" dirty="0">
              <a:solidFill>
                <a:schemeClr val="bg1"/>
              </a:solidFill>
            </a:rPr>
            <a:t> février 2023: CWBP 04 ou CWBP 05 ( rapport complet) </a:t>
          </a:r>
          <a:endParaRPr lang="fr-BE" b="1" dirty="0">
            <a:solidFill>
              <a:schemeClr val="bg1"/>
            </a:solidFill>
          </a:endParaRPr>
        </a:p>
      </dgm:t>
    </dgm:pt>
    <dgm:pt modelId="{6E4D100E-E407-4755-A37C-B8813233CCB0}" type="parTrans" cxnId="{7EE65971-25BC-4A5E-8572-AE24FB9A6F03}">
      <dgm:prSet/>
      <dgm:spPr/>
      <dgm:t>
        <a:bodyPr/>
        <a:lstStyle/>
        <a:p>
          <a:endParaRPr lang="fr-BE"/>
        </a:p>
      </dgm:t>
    </dgm:pt>
    <dgm:pt modelId="{6F15DAD8-E863-466C-9946-7B86C65EE78F}" type="sibTrans" cxnId="{7EE65971-25BC-4A5E-8572-AE24FB9A6F03}">
      <dgm:prSet/>
      <dgm:spPr/>
      <dgm:t>
        <a:bodyPr/>
        <a:lstStyle/>
        <a:p>
          <a:endParaRPr lang="fr-BE"/>
        </a:p>
      </dgm:t>
    </dgm:pt>
    <dgm:pt modelId="{170D87CE-801E-4284-997C-BBFE9F372F53}">
      <dgm:prSet phldrT="[Texte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CWBP 05 ( </a:t>
          </a:r>
          <a:r>
            <a:rPr lang="fr-FR" b="1">
              <a:solidFill>
                <a:schemeClr val="bg1"/>
              </a:solidFill>
            </a:rPr>
            <a:t>rapports complets)</a:t>
          </a:r>
          <a:endParaRPr lang="fr-BE" b="1" dirty="0">
            <a:solidFill>
              <a:schemeClr val="bg1"/>
            </a:solidFill>
          </a:endParaRPr>
        </a:p>
      </dgm:t>
    </dgm:pt>
    <dgm:pt modelId="{A0C3E82C-648E-4383-8ABF-278BF3854E54}" type="parTrans" cxnId="{F0BA3AEE-81B2-408D-8071-52F275227E04}">
      <dgm:prSet/>
      <dgm:spPr/>
      <dgm:t>
        <a:bodyPr/>
        <a:lstStyle/>
        <a:p>
          <a:endParaRPr lang="fr-BE"/>
        </a:p>
      </dgm:t>
    </dgm:pt>
    <dgm:pt modelId="{9B299A6F-C35E-424D-8121-D6D4CB6289C1}" type="sibTrans" cxnId="{F0BA3AEE-81B2-408D-8071-52F275227E04}">
      <dgm:prSet/>
      <dgm:spPr/>
      <dgm:t>
        <a:bodyPr/>
        <a:lstStyle/>
        <a:p>
          <a:endParaRPr lang="fr-BE"/>
        </a:p>
      </dgm:t>
    </dgm:pt>
    <dgm:pt modelId="{9E7E239B-597C-4C83-B60F-FB81F9197544}" type="pres">
      <dgm:prSet presAssocID="{6916C5E8-3769-4982-BB37-978C09BCCDFF}" presName="CompostProcess" presStyleCnt="0">
        <dgm:presLayoutVars>
          <dgm:dir/>
          <dgm:resizeHandles val="exact"/>
        </dgm:presLayoutVars>
      </dgm:prSet>
      <dgm:spPr/>
    </dgm:pt>
    <dgm:pt modelId="{FA96B115-47BA-40E5-A4A8-5E9550570C47}" type="pres">
      <dgm:prSet presAssocID="{6916C5E8-3769-4982-BB37-978C09BCCDFF}" presName="arrow" presStyleLbl="bgShp" presStyleIdx="0" presStyleCnt="1"/>
      <dgm:spPr/>
    </dgm:pt>
    <dgm:pt modelId="{1738C1AC-2633-4149-9674-57ADEFFC4FA9}" type="pres">
      <dgm:prSet presAssocID="{6916C5E8-3769-4982-BB37-978C09BCCDFF}" presName="linearProcess" presStyleCnt="0"/>
      <dgm:spPr/>
    </dgm:pt>
    <dgm:pt modelId="{2F99E140-E18F-43D3-B3B6-CE1346BE84C9}" type="pres">
      <dgm:prSet presAssocID="{C96E30A8-38C0-41BB-853A-060D1AE0FBE9}" presName="textNode" presStyleLbl="node1" presStyleIdx="0" presStyleCnt="3">
        <dgm:presLayoutVars>
          <dgm:bulletEnabled val="1"/>
        </dgm:presLayoutVars>
      </dgm:prSet>
      <dgm:spPr/>
    </dgm:pt>
    <dgm:pt modelId="{93161FEF-E1B7-4802-8037-9328C3381547}" type="pres">
      <dgm:prSet presAssocID="{C9DDC32C-62C3-4155-856C-E70D036BA751}" presName="sibTrans" presStyleCnt="0"/>
      <dgm:spPr/>
    </dgm:pt>
    <dgm:pt modelId="{5B03C170-986F-4FE3-9BCA-4D2AB3399270}" type="pres">
      <dgm:prSet presAssocID="{F50B33BC-A852-446D-8A44-80C9AA286764}" presName="textNode" presStyleLbl="node1" presStyleIdx="1" presStyleCnt="3" custScaleY="250000">
        <dgm:presLayoutVars>
          <dgm:bulletEnabled val="1"/>
        </dgm:presLayoutVars>
      </dgm:prSet>
      <dgm:spPr/>
    </dgm:pt>
    <dgm:pt modelId="{6D7A1A5B-1E00-4807-91D7-8F13E8C80ACF}" type="pres">
      <dgm:prSet presAssocID="{6F15DAD8-E863-466C-9946-7B86C65EE78F}" presName="sibTrans" presStyleCnt="0"/>
      <dgm:spPr/>
    </dgm:pt>
    <dgm:pt modelId="{C6434B7D-B63A-4FDF-AA8A-B72710A6F61F}" type="pres">
      <dgm:prSet presAssocID="{170D87CE-801E-4284-997C-BBFE9F372F53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93EC61C-B264-4282-9877-1B9BC0DA2FBE}" type="presOf" srcId="{F50B33BC-A852-446D-8A44-80C9AA286764}" destId="{5B03C170-986F-4FE3-9BCA-4D2AB3399270}" srcOrd="0" destOrd="0" presId="urn:microsoft.com/office/officeart/2005/8/layout/hProcess9"/>
    <dgm:cxn modelId="{8F098925-2A36-4EAB-8F8D-FF2D7B17337F}" type="presOf" srcId="{170D87CE-801E-4284-997C-BBFE9F372F53}" destId="{C6434B7D-B63A-4FDF-AA8A-B72710A6F61F}" srcOrd="0" destOrd="0" presId="urn:microsoft.com/office/officeart/2005/8/layout/hProcess9"/>
    <dgm:cxn modelId="{C1633926-4F11-49A7-AF45-32ED30BC1271}" type="presOf" srcId="{6916C5E8-3769-4982-BB37-978C09BCCDFF}" destId="{9E7E239B-597C-4C83-B60F-FB81F9197544}" srcOrd="0" destOrd="0" presId="urn:microsoft.com/office/officeart/2005/8/layout/hProcess9"/>
    <dgm:cxn modelId="{7EE65971-25BC-4A5E-8572-AE24FB9A6F03}" srcId="{6916C5E8-3769-4982-BB37-978C09BCCDFF}" destId="{F50B33BC-A852-446D-8A44-80C9AA286764}" srcOrd="1" destOrd="0" parTransId="{6E4D100E-E407-4755-A37C-B8813233CCB0}" sibTransId="{6F15DAD8-E863-466C-9946-7B86C65EE78F}"/>
    <dgm:cxn modelId="{5A247E56-DA96-4532-B892-286DF9335CFF}" type="presOf" srcId="{C96E30A8-38C0-41BB-853A-060D1AE0FBE9}" destId="{2F99E140-E18F-43D3-B3B6-CE1346BE84C9}" srcOrd="0" destOrd="0" presId="urn:microsoft.com/office/officeart/2005/8/layout/hProcess9"/>
    <dgm:cxn modelId="{F0BA3AEE-81B2-408D-8071-52F275227E04}" srcId="{6916C5E8-3769-4982-BB37-978C09BCCDFF}" destId="{170D87CE-801E-4284-997C-BBFE9F372F53}" srcOrd="2" destOrd="0" parTransId="{A0C3E82C-648E-4383-8ABF-278BF3854E54}" sibTransId="{9B299A6F-C35E-424D-8121-D6D4CB6289C1}"/>
    <dgm:cxn modelId="{5EB563EF-BF79-40D3-91E9-5D4EED25400D}" srcId="{6916C5E8-3769-4982-BB37-978C09BCCDFF}" destId="{C96E30A8-38C0-41BB-853A-060D1AE0FBE9}" srcOrd="0" destOrd="0" parTransId="{D5C3BD34-24D5-418A-B92B-ADA0C0ECD8D0}" sibTransId="{C9DDC32C-62C3-4155-856C-E70D036BA751}"/>
    <dgm:cxn modelId="{5159DB18-E0C3-44B9-9081-A314C99220CE}" type="presParOf" srcId="{9E7E239B-597C-4C83-B60F-FB81F9197544}" destId="{FA96B115-47BA-40E5-A4A8-5E9550570C47}" srcOrd="0" destOrd="0" presId="urn:microsoft.com/office/officeart/2005/8/layout/hProcess9"/>
    <dgm:cxn modelId="{8EE99AE3-10BC-4005-B438-2B81C926E333}" type="presParOf" srcId="{9E7E239B-597C-4C83-B60F-FB81F9197544}" destId="{1738C1AC-2633-4149-9674-57ADEFFC4FA9}" srcOrd="1" destOrd="0" presId="urn:microsoft.com/office/officeart/2005/8/layout/hProcess9"/>
    <dgm:cxn modelId="{A426691B-7302-4676-98F0-505D0CCDA898}" type="presParOf" srcId="{1738C1AC-2633-4149-9674-57ADEFFC4FA9}" destId="{2F99E140-E18F-43D3-B3B6-CE1346BE84C9}" srcOrd="0" destOrd="0" presId="urn:microsoft.com/office/officeart/2005/8/layout/hProcess9"/>
    <dgm:cxn modelId="{7DA9368D-75C7-4894-9A06-1C135C516F4C}" type="presParOf" srcId="{1738C1AC-2633-4149-9674-57ADEFFC4FA9}" destId="{93161FEF-E1B7-4802-8037-9328C3381547}" srcOrd="1" destOrd="0" presId="urn:microsoft.com/office/officeart/2005/8/layout/hProcess9"/>
    <dgm:cxn modelId="{01C7CFBA-811C-45A1-8FCF-A6D860BF2B3C}" type="presParOf" srcId="{1738C1AC-2633-4149-9674-57ADEFFC4FA9}" destId="{5B03C170-986F-4FE3-9BCA-4D2AB3399270}" srcOrd="2" destOrd="0" presId="urn:microsoft.com/office/officeart/2005/8/layout/hProcess9"/>
    <dgm:cxn modelId="{AA5A7273-A030-43D5-93FD-545E19494E0A}" type="presParOf" srcId="{1738C1AC-2633-4149-9674-57ADEFFC4FA9}" destId="{6D7A1A5B-1E00-4807-91D7-8F13E8C80ACF}" srcOrd="3" destOrd="0" presId="urn:microsoft.com/office/officeart/2005/8/layout/hProcess9"/>
    <dgm:cxn modelId="{7D651C8C-E8C4-48B8-BDBD-9A5886C0B1F5}" type="presParOf" srcId="{1738C1AC-2633-4149-9674-57ADEFFC4FA9}" destId="{C6434B7D-B63A-4FDF-AA8A-B72710A6F61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6B115-47BA-40E5-A4A8-5E9550570C47}">
      <dsp:nvSpPr>
        <dsp:cNvPr id="0" name=""/>
        <dsp:cNvSpPr/>
      </dsp:nvSpPr>
      <dsp:spPr>
        <a:xfrm>
          <a:off x="811661" y="0"/>
          <a:ext cx="9198830" cy="983956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9E140-E18F-43D3-B3B6-CE1346BE84C9}">
      <dsp:nvSpPr>
        <dsp:cNvPr id="0" name=""/>
        <dsp:cNvSpPr/>
      </dsp:nvSpPr>
      <dsp:spPr>
        <a:xfrm>
          <a:off x="3172" y="295186"/>
          <a:ext cx="3303009" cy="393582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bg1"/>
              </a:solidFill>
            </a:rPr>
            <a:t>CWBP 04</a:t>
          </a:r>
          <a:endParaRPr lang="fr-BE" sz="1600" b="1" kern="1200" dirty="0">
            <a:solidFill>
              <a:schemeClr val="bg1"/>
            </a:solidFill>
          </a:endParaRPr>
        </a:p>
      </dsp:txBody>
      <dsp:txXfrm>
        <a:off x="22385" y="314399"/>
        <a:ext cx="3264583" cy="355156"/>
      </dsp:txXfrm>
    </dsp:sp>
    <dsp:sp modelId="{5B03C170-986F-4FE3-9BCA-4D2AB3399270}">
      <dsp:nvSpPr>
        <dsp:cNvPr id="0" name=""/>
        <dsp:cNvSpPr/>
      </dsp:nvSpPr>
      <dsp:spPr>
        <a:xfrm>
          <a:off x="3759571" y="0"/>
          <a:ext cx="3303009" cy="983956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bg1"/>
              </a:solidFill>
            </a:rPr>
            <a:t>1</a:t>
          </a:r>
          <a:r>
            <a:rPr lang="fr-FR" sz="1600" b="1" kern="1200" baseline="30000" dirty="0">
              <a:solidFill>
                <a:schemeClr val="bg1"/>
              </a:solidFill>
            </a:rPr>
            <a:t>ère</a:t>
          </a:r>
          <a:r>
            <a:rPr lang="fr-FR" sz="1600" b="1" kern="1200" dirty="0">
              <a:solidFill>
                <a:schemeClr val="bg1"/>
              </a:solidFill>
            </a:rPr>
            <a:t> introduction : CWBP 05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bg1"/>
              </a:solidFill>
            </a:rPr>
            <a:t>Incomplet &lt;  1</a:t>
          </a:r>
          <a:r>
            <a:rPr lang="fr-FR" sz="1600" b="1" kern="1200" baseline="30000" dirty="0">
              <a:solidFill>
                <a:schemeClr val="bg1"/>
              </a:solidFill>
            </a:rPr>
            <a:t>er</a:t>
          </a:r>
          <a:r>
            <a:rPr lang="fr-FR" sz="1600" b="1" kern="1200" dirty="0">
              <a:solidFill>
                <a:schemeClr val="bg1"/>
              </a:solidFill>
            </a:rPr>
            <a:t> février 2023: CWBP 04 ou CWBP 05 ( rapport complet) </a:t>
          </a:r>
          <a:endParaRPr lang="fr-BE" sz="1600" b="1" kern="1200" dirty="0">
            <a:solidFill>
              <a:schemeClr val="bg1"/>
            </a:solidFill>
          </a:endParaRPr>
        </a:p>
      </dsp:txBody>
      <dsp:txXfrm>
        <a:off x="3807604" y="48033"/>
        <a:ext cx="3206943" cy="887890"/>
      </dsp:txXfrm>
    </dsp:sp>
    <dsp:sp modelId="{C6434B7D-B63A-4FDF-AA8A-B72710A6F61F}">
      <dsp:nvSpPr>
        <dsp:cNvPr id="0" name=""/>
        <dsp:cNvSpPr/>
      </dsp:nvSpPr>
      <dsp:spPr>
        <a:xfrm>
          <a:off x="7515970" y="295186"/>
          <a:ext cx="3303009" cy="393582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bg1"/>
              </a:solidFill>
            </a:rPr>
            <a:t>CWBP 05 ( </a:t>
          </a:r>
          <a:r>
            <a:rPr lang="fr-FR" sz="1600" b="1" kern="1200">
              <a:solidFill>
                <a:schemeClr val="bg1"/>
              </a:solidFill>
            </a:rPr>
            <a:t>rapports complets)</a:t>
          </a:r>
          <a:endParaRPr lang="fr-BE" sz="1600" b="1" kern="1200" dirty="0">
            <a:solidFill>
              <a:schemeClr val="bg1"/>
            </a:solidFill>
          </a:endParaRPr>
        </a:p>
      </dsp:txBody>
      <dsp:txXfrm>
        <a:off x="7535183" y="314399"/>
        <a:ext cx="3264583" cy="355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5BDEC-E433-40F7-94C3-DE18C84E3201}" type="datetimeFigureOut">
              <a:rPr lang="fr-BE" smtClean="0"/>
              <a:t>07-06-23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57EC5-FB79-472D-B9DC-C4069DA09A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658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W_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EBD522-EDF0-0845-FB1B-8DCEA515D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rgbClr val="92D05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5941EA-A6DE-21F0-15BE-0DD5B5998E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1921" y="4101895"/>
            <a:ext cx="9144000" cy="481075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l’orateur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DCF6F4-4823-1D6E-D310-852D06EF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1921" y="5417105"/>
            <a:ext cx="9150238" cy="365125"/>
          </a:xfrm>
        </p:spPr>
        <p:txBody>
          <a:bodyPr/>
          <a:lstStyle>
            <a:lvl1pPr algn="ctr">
              <a:defRPr sz="1600" i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035786EF-4765-493C-8439-83F2C3EA423C}" type="datetime1">
              <a:rPr lang="fr-BE" smtClean="0"/>
              <a:pPr/>
              <a:t>07-06-23</a:t>
            </a:fld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A27F27-B046-3FAF-2BC4-160F741F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8157" y="5772919"/>
            <a:ext cx="9141921" cy="365125"/>
          </a:xfrm>
        </p:spPr>
        <p:txBody>
          <a:bodyPr/>
          <a:lstStyle>
            <a:lvl1pPr algn="ctr">
              <a:defRPr sz="1600" i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BE"/>
              <a:t>Lieu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57F1C93-783F-C2AE-F309-44627D7298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87" y="146303"/>
            <a:ext cx="3446976" cy="1230713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DE07AE49-414A-F695-EF20-FF61DA7C41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665921" y="146304"/>
            <a:ext cx="1118348" cy="131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888F649-C918-A4E2-3F4D-5E403A763A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8" t="27601" r="13431" b="12222"/>
          <a:stretch/>
        </p:blipFill>
        <p:spPr>
          <a:xfrm>
            <a:off x="-124671" y="6412397"/>
            <a:ext cx="6507292" cy="70163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22DF5CF-0D47-C441-F36B-ABF48FBC33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2" y="6156365"/>
            <a:ext cx="1129989" cy="701636"/>
          </a:xfrm>
          <a:prstGeom prst="rect">
            <a:avLst/>
          </a:prstGeom>
        </p:spPr>
      </p:pic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9D3DE15-0505-AEFC-79D7-99DC5DBB27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3582931"/>
            <a:ext cx="9141921" cy="481076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fr-BE"/>
              <a:t>Modifier le sous-titres</a:t>
            </a:r>
          </a:p>
        </p:txBody>
      </p:sp>
      <p:sp>
        <p:nvSpPr>
          <p:cNvPr id="20" name="Espace réservé du texte 15">
            <a:extLst>
              <a:ext uri="{FF2B5EF4-FFF2-40B4-BE49-F238E27FC236}">
                <a16:creationId xmlns:a16="http://schemas.microsoft.com/office/drawing/2014/main" id="{3E098F73-E3F8-1DF1-5549-4BC81A8156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24000" y="5055640"/>
            <a:ext cx="9141921" cy="365125"/>
          </a:xfrm>
        </p:spPr>
        <p:txBody>
          <a:bodyPr>
            <a:normAutofit/>
          </a:bodyPr>
          <a:lstStyle>
            <a:lvl1pPr marL="0" indent="0" algn="ctr">
              <a:buNone/>
              <a:defRPr sz="1600" b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fr-BE"/>
              <a:t>Conférence/formation/</a:t>
            </a:r>
            <a:r>
              <a:rPr lang="fr-BE" err="1"/>
              <a:t>etc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11411962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3CDF4DA2-EBBF-DAEF-A314-BC9616718A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1" y="6151258"/>
            <a:ext cx="1129989" cy="70163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6C7682A-9E78-6148-AF50-9D5DD879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215"/>
            <a:ext cx="10515600" cy="849772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92D05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8841C6-8937-0517-2C18-6B60A9F7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0614"/>
            <a:ext cx="10515600" cy="5178582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AD1663-CB4C-4C40-3A89-010073B5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08260"/>
            <a:ext cx="2743200" cy="2769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F75E946-527F-4E47-9859-7A7D5E239E1C}" type="slidenum">
              <a:rPr lang="fr-BE" smtClean="0"/>
              <a:pPr/>
              <a:t>‹N°›</a:t>
            </a:fld>
            <a:endParaRPr lang="fr-BE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7A50FE1-FD6D-1487-FEA5-1D18E92A48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" y="6270643"/>
            <a:ext cx="1502736" cy="53653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749C3BC-338E-E961-4E3B-AC69EC009E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8" t="27601" r="13431" b="12222"/>
          <a:stretch/>
        </p:blipFill>
        <p:spPr>
          <a:xfrm>
            <a:off x="4606022" y="6404945"/>
            <a:ext cx="6507292" cy="70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58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AEA0B-CBA6-BC97-913D-2BDA6795B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rgbClr val="92D05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312626-93EC-3460-26A3-881AF2C3D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1FED13B-95CD-2330-7A1B-DD9D03A7D8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87" y="146303"/>
            <a:ext cx="3446976" cy="1230713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B14F0DA-DA23-DFC6-0662-FB88D8DC5C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665921" y="146304"/>
            <a:ext cx="1118348" cy="131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0DBBFE5-182A-F2C6-E9F5-CF58C2C907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8" t="27601" r="13431" b="12222"/>
          <a:stretch/>
        </p:blipFill>
        <p:spPr>
          <a:xfrm>
            <a:off x="-124671" y="6412397"/>
            <a:ext cx="6507292" cy="70163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DA864B-BFD2-CCC6-8F8F-36E0551FA2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2" y="6156365"/>
            <a:ext cx="1129989" cy="70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26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7F239950-A3AB-8623-2601-A6065F1979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1" y="6151258"/>
            <a:ext cx="1129989" cy="701636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2A4CA4-C07F-B20A-7423-1D35F38C6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85987"/>
            <a:ext cx="5181600" cy="529097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15BD4F-994B-6133-62A5-1F5B6C64F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885987"/>
            <a:ext cx="5181600" cy="529097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56DD05-3E82-F071-3FE1-0D801742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73199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F75E946-527F-4E47-9859-7A7D5E239E1C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AED7E78-B530-CB39-CC32-D54AADFC4D97}"/>
              </a:ext>
            </a:extLst>
          </p:cNvPr>
          <p:cNvSpPr txBox="1">
            <a:spLocks/>
          </p:cNvSpPr>
          <p:nvPr userDrawn="1"/>
        </p:nvSpPr>
        <p:spPr>
          <a:xfrm>
            <a:off x="838200" y="36215"/>
            <a:ext cx="10515600" cy="849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92D05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A21BDA8-FF01-4973-17F6-D34D5D648F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" y="6270643"/>
            <a:ext cx="1502736" cy="53653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F46FBD6-8103-6F1B-3D02-4C79F77F63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8" t="27601" r="13431" b="12222"/>
          <a:stretch/>
        </p:blipFill>
        <p:spPr>
          <a:xfrm>
            <a:off x="4606022" y="6404945"/>
            <a:ext cx="6507292" cy="70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4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59D942D2-6773-8C3A-A829-C350E007AB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1" y="6151258"/>
            <a:ext cx="1129989" cy="701636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45AA00-8431-D11C-E08B-9B799DB6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787651"/>
            <a:ext cx="5157787" cy="849772"/>
          </a:xfrm>
        </p:spPr>
        <p:txBody>
          <a:bodyPr anchor="b"/>
          <a:lstStyle>
            <a:lvl1pPr marL="0" indent="0" algn="ctr">
              <a:buNone/>
              <a:defRPr sz="2400" b="1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81824D-01E8-32BC-68F1-035051418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37423"/>
            <a:ext cx="5157787" cy="4552240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2987EA7-EE2E-EB78-0D34-40ECB965E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787651"/>
            <a:ext cx="5183188" cy="849772"/>
          </a:xfrm>
        </p:spPr>
        <p:txBody>
          <a:bodyPr anchor="b"/>
          <a:lstStyle>
            <a:lvl1pPr marL="0" indent="0" algn="ctr">
              <a:buNone/>
              <a:defRPr sz="2400" b="1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4A3E36D-C168-5E6A-3455-921072EE9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37423"/>
            <a:ext cx="5183188" cy="4552240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7B76AE-106F-156A-4561-C2316F9A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59157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F75E946-527F-4E47-9859-7A7D5E239E1C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BFED72A6-E4DA-1B28-F8A5-D7C3D0C6049F}"/>
              </a:ext>
            </a:extLst>
          </p:cNvPr>
          <p:cNvSpPr txBox="1">
            <a:spLocks/>
          </p:cNvSpPr>
          <p:nvPr userDrawn="1"/>
        </p:nvSpPr>
        <p:spPr>
          <a:xfrm>
            <a:off x="838200" y="36215"/>
            <a:ext cx="10515600" cy="849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92D05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D8F028C-3997-B61B-A072-DAD57EA431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" y="6270643"/>
            <a:ext cx="1502736" cy="53653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40D5192-48DC-1C44-FBCA-1EAF2C4C6F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8" t="27601" r="13431" b="12222"/>
          <a:stretch/>
        </p:blipFill>
        <p:spPr>
          <a:xfrm>
            <a:off x="4606022" y="6404945"/>
            <a:ext cx="6507292" cy="70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1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57A3E92-64B6-4AF0-8918-275BDF956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80D98-37F4-E813-D2B2-911E821A1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9184AE-361F-B789-7728-EB4D72823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5AF2-D70F-4457-AC22-4FD1192B17C3}" type="datetime1">
              <a:rPr lang="fr-BE" smtClean="0"/>
              <a:t>07-06-23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C18431-3B9D-4F42-8BB6-6C924ABE3A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455A8A-CCA0-11F1-4148-13946D5FE2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5E946-527F-4E47-9859-7A7D5E239E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637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>
            <a:extLst>
              <a:ext uri="{FF2B5EF4-FFF2-40B4-BE49-F238E27FC236}">
                <a16:creationId xmlns:a16="http://schemas.microsoft.com/office/drawing/2014/main" id="{2E70115A-3230-76CE-E95B-E0770740E9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>
                <a:latin typeface="Century Gothic"/>
              </a:rPr>
              <a:t>Les évolutions législatives</a:t>
            </a:r>
            <a:endParaRPr lang="fr-BE" sz="5000" b="1" dirty="0">
              <a:solidFill>
                <a:srgbClr val="92D050"/>
              </a:solidFill>
              <a:latin typeface="Century Gothic" panose="020B0502020202020204" pitchFamily="34" charset="0"/>
              <a:cs typeface="Arial"/>
            </a:endParaRPr>
          </a:p>
        </p:txBody>
      </p:sp>
      <p:sp>
        <p:nvSpPr>
          <p:cNvPr id="18" name="Sous-titre 17">
            <a:extLst>
              <a:ext uri="{FF2B5EF4-FFF2-40B4-BE49-F238E27FC236}">
                <a16:creationId xmlns:a16="http://schemas.microsoft.com/office/drawing/2014/main" id="{4F3750C9-5315-4E82-93B4-1244C54BE8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defTabSz="609600"/>
            <a:r>
              <a:rPr lang="fr-BE" sz="180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/>
              </a:rPr>
              <a:t>Bénédicte DUSART</a:t>
            </a:r>
            <a:endParaRPr lang="fr-BE" sz="180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81F4208C-AD0D-311B-ADEE-FE91CC73BF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BE" sz="1801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Arial"/>
              </a:rPr>
              <a:t>Direction de l’Assainissement des Sols - Département du Sol et des Déchets </a:t>
            </a:r>
            <a:endParaRPr lang="fr-FR" sz="1801" b="1" dirty="0">
              <a:solidFill>
                <a:schemeClr val="accent1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fr-B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990180-ACB2-5CA0-6F01-F075533D1EDF}"/>
              </a:ext>
            </a:extLst>
          </p:cNvPr>
          <p:cNvSpPr/>
          <p:nvPr/>
        </p:nvSpPr>
        <p:spPr>
          <a:xfrm>
            <a:off x="1078728" y="5684880"/>
            <a:ext cx="100345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600"/>
            <a:r>
              <a:rPr lang="fr-BE" sz="1600" i="1" dirty="0">
                <a:latin typeface="Century Gothic" panose="020B0502020202020204" pitchFamily="34" charset="0"/>
                <a:cs typeface="Arial" panose="020B0604020202020204" pitchFamily="34" charset="0"/>
              </a:rPr>
              <a:t>Formation continue experts sols – 08 et 15 juin 2023</a:t>
            </a:r>
            <a:endParaRPr lang="fr-FR" sz="1600" i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7E8E42-2510-C42B-936F-887199938EB3}"/>
              </a:ext>
            </a:extLst>
          </p:cNvPr>
          <p:cNvSpPr/>
          <p:nvPr/>
        </p:nvSpPr>
        <p:spPr>
          <a:xfrm>
            <a:off x="1078728" y="6048638"/>
            <a:ext cx="100345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600"/>
            <a:r>
              <a:rPr lang="fr-BE" sz="1600" i="1" dirty="0">
                <a:latin typeface="Century Gothic" panose="020B0502020202020204" pitchFamily="34" charset="0"/>
                <a:cs typeface="Arial" panose="020B0604020202020204" pitchFamily="34" charset="0"/>
              </a:rPr>
              <a:t>Moulins de </a:t>
            </a:r>
            <a:r>
              <a:rPr lang="fr-BE" sz="1600" i="1" dirty="0" err="1">
                <a:latin typeface="Century Gothic" panose="020B0502020202020204" pitchFamily="34" charset="0"/>
                <a:cs typeface="Arial" panose="020B0604020202020204" pitchFamily="34" charset="0"/>
              </a:rPr>
              <a:t>Beez</a:t>
            </a:r>
            <a:endParaRPr lang="fr-FR" sz="1600" i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79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15">
            <a:extLst>
              <a:ext uri="{FF2B5EF4-FFF2-40B4-BE49-F238E27FC236}">
                <a16:creationId xmlns:a16="http://schemas.microsoft.com/office/drawing/2014/main" id="{659FF722-AB22-ECCF-B593-2CD511B63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D9DCC7-A2D3-2FBC-C72F-EBF91E401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9FDF8127-4129-3666-E637-3A5A7279D64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8818" y="65095"/>
            <a:ext cx="10861963" cy="84931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fr-FR" sz="36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Réforme du Permis d’Environnement</a:t>
            </a:r>
            <a:endParaRPr lang="fr-BE" sz="3600" b="1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53CE401-D99A-E602-9F69-1F4B74D7E3D4}"/>
              </a:ext>
            </a:extLst>
          </p:cNvPr>
          <p:cNvSpPr txBox="1"/>
          <p:nvPr/>
        </p:nvSpPr>
        <p:spPr>
          <a:xfrm>
            <a:off x="6849341" y="1012099"/>
            <a:ext cx="5060373" cy="43396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Renouvellement </a:t>
            </a:r>
          </a:p>
          <a:p>
            <a:pPr algn="ctr"/>
            <a:r>
              <a:rPr lang="fr-FR" sz="2800" b="1" dirty="0"/>
              <a:t>permis environnement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sz="2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r>
              <a:rPr lang="fr-BE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22000 PE à renouveler sur 5 ans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sz="24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79388" lvl="0" algn="just" fontAlgn="base">
              <a:buSzPts val="1000"/>
              <a:tabLst>
                <a:tab pos="457200" algn="l"/>
              </a:tabLst>
            </a:pPr>
            <a:r>
              <a:rPr lang="fr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Entre 10 et 20% concernés par une activité à risques pour le sol 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r>
              <a:rPr lang="fr-BE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2200 à 4400 </a:t>
            </a:r>
            <a:r>
              <a:rPr lang="fr-BE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dossiers sur 5 ans</a:t>
            </a: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endParaRPr lang="fr-BE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r>
              <a:rPr lang="fr-BE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440 à 880 </a:t>
            </a:r>
            <a:r>
              <a:rPr lang="fr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dossiers / an</a:t>
            </a: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endParaRPr lang="fr-B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Espace réservé du contenu 3">
            <a:extLst>
              <a:ext uri="{FF2B5EF4-FFF2-40B4-BE49-F238E27FC236}">
                <a16:creationId xmlns:a16="http://schemas.microsoft.com/office/drawing/2014/main" id="{EE4751D8-4F4E-FDED-F7DF-0BC2C2EBC7BC}"/>
              </a:ext>
            </a:extLst>
          </p:cNvPr>
          <p:cNvPicPr>
            <a:picLocks/>
          </p:cNvPicPr>
          <p:nvPr/>
        </p:nvPicPr>
        <p:blipFill rotWithShape="1">
          <a:blip r:embed="rId2"/>
          <a:srcRect r="38672"/>
          <a:stretch/>
        </p:blipFill>
        <p:spPr>
          <a:xfrm>
            <a:off x="588819" y="1012099"/>
            <a:ext cx="5583384" cy="4327647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D17D8240-0CC5-4AEA-9A42-AA6AD9FEDCE6}"/>
              </a:ext>
            </a:extLst>
          </p:cNvPr>
          <p:cNvGrpSpPr/>
          <p:nvPr/>
        </p:nvGrpSpPr>
        <p:grpSpPr>
          <a:xfrm>
            <a:off x="1766454" y="5403703"/>
            <a:ext cx="3564082" cy="923330"/>
            <a:chOff x="1028700" y="5559136"/>
            <a:chExt cx="3564082" cy="923330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90557F28-E1C1-D141-A0B3-F74139D4702E}"/>
                </a:ext>
              </a:extLst>
            </p:cNvPr>
            <p:cNvSpPr txBox="1"/>
            <p:nvPr/>
          </p:nvSpPr>
          <p:spPr>
            <a:xfrm>
              <a:off x="1028700" y="5559136"/>
              <a:ext cx="356408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Renouvellements</a:t>
              </a:r>
            </a:p>
            <a:p>
              <a:r>
                <a:rPr lang="fr-FR" dirty="0"/>
                <a:t>« Bruit de fond »</a:t>
              </a:r>
            </a:p>
            <a:p>
              <a:r>
                <a:rPr lang="fr-FR" dirty="0"/>
                <a:t>Total </a:t>
              </a:r>
              <a:endParaRPr lang="fr-BE" dirty="0"/>
            </a:p>
          </p:txBody>
        </p: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BECA353A-B311-9933-4FD5-D082F1D6DB52}"/>
                </a:ext>
              </a:extLst>
            </p:cNvPr>
            <p:cNvCxnSpPr/>
            <p:nvPr/>
          </p:nvCxnSpPr>
          <p:spPr>
            <a:xfrm>
              <a:off x="2878282" y="5752383"/>
              <a:ext cx="83127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7A2A77DB-4C9D-A4E0-6C12-C78F9683CC8B}"/>
                </a:ext>
              </a:extLst>
            </p:cNvPr>
            <p:cNvCxnSpPr/>
            <p:nvPr/>
          </p:nvCxnSpPr>
          <p:spPr>
            <a:xfrm>
              <a:off x="2878282" y="6071037"/>
              <a:ext cx="831273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644779A2-0C2A-6028-32E2-A03C077F88EE}"/>
                </a:ext>
              </a:extLst>
            </p:cNvPr>
            <p:cNvCxnSpPr/>
            <p:nvPr/>
          </p:nvCxnSpPr>
          <p:spPr>
            <a:xfrm>
              <a:off x="2878282" y="6320420"/>
              <a:ext cx="831273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8007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15">
            <a:extLst>
              <a:ext uri="{FF2B5EF4-FFF2-40B4-BE49-F238E27FC236}">
                <a16:creationId xmlns:a16="http://schemas.microsoft.com/office/drawing/2014/main" id="{659FF722-AB22-ECCF-B593-2CD511B63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endParaRPr lang="fr-BE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D97DFEF-C190-00D4-1A82-1AE684466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2286" y="1016813"/>
            <a:ext cx="6293427" cy="5290976"/>
          </a:xfrm>
        </p:spPr>
        <p:txBody>
          <a:bodyPr/>
          <a:lstStyle/>
          <a:p>
            <a:r>
              <a:rPr lang="fr-FR" b="1" dirty="0"/>
              <a:t>Première lecture </a:t>
            </a:r>
            <a:r>
              <a:rPr lang="fr-FR" dirty="0"/>
              <a:t>GW : 30/03/2023</a:t>
            </a:r>
          </a:p>
          <a:p>
            <a:endParaRPr lang="fr-FR" dirty="0"/>
          </a:p>
          <a:p>
            <a:r>
              <a:rPr lang="fr-FR" dirty="0"/>
              <a:t>Permis pour la durée de l’exploitation </a:t>
            </a:r>
            <a:r>
              <a:rPr lang="fr-FR" sz="1800" dirty="0"/>
              <a:t>(</a:t>
            </a:r>
            <a:r>
              <a:rPr lang="fr-FR" sz="1800" dirty="0" err="1"/>
              <a:t>sf</a:t>
            </a:r>
            <a:r>
              <a:rPr lang="fr-FR" sz="1800" dirty="0"/>
              <a:t> cas particuliers)</a:t>
            </a:r>
          </a:p>
          <a:p>
            <a:endParaRPr lang="fr-FR" sz="1800" dirty="0"/>
          </a:p>
          <a:p>
            <a:r>
              <a:rPr lang="fr-FR" dirty="0"/>
              <a:t>Actualisation tous les 20 ans</a:t>
            </a:r>
          </a:p>
          <a:p>
            <a:endParaRPr lang="fr-FR" dirty="0"/>
          </a:p>
          <a:p>
            <a:r>
              <a:rPr lang="fr-BE" dirty="0"/>
              <a:t>1</a:t>
            </a:r>
            <a:r>
              <a:rPr lang="fr-BE" baseline="30000" dirty="0"/>
              <a:t>ère</a:t>
            </a:r>
            <a:r>
              <a:rPr lang="fr-BE" dirty="0"/>
              <a:t> actualisation : initiée par le fonctionnaire technique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Échéancier quinquennal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Critères : échéance, nature, risque…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D9DCC7-A2D3-2FBC-C72F-EBF91E401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9FDF8127-4129-3666-E637-3A5A7279D64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8818" y="65095"/>
            <a:ext cx="10861963" cy="84931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fr-FR" sz="36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Réforme du Permis d’Environnement</a:t>
            </a:r>
            <a:endParaRPr lang="fr-BE" sz="3600" b="1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53CE401-D99A-E602-9F69-1F4B74D7E3D4}"/>
              </a:ext>
            </a:extLst>
          </p:cNvPr>
          <p:cNvSpPr txBox="1"/>
          <p:nvPr/>
        </p:nvSpPr>
        <p:spPr>
          <a:xfrm>
            <a:off x="6849341" y="1012099"/>
            <a:ext cx="5060373" cy="43396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Renouvellement </a:t>
            </a:r>
          </a:p>
          <a:p>
            <a:pPr algn="ctr"/>
            <a:r>
              <a:rPr lang="fr-FR" sz="2800" b="1" dirty="0"/>
              <a:t>permis environnement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sz="24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r>
              <a:rPr lang="fr-BE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22000 PE à renouveler sur 5 ans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sz="24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79388" lvl="0" algn="just" fontAlgn="base">
              <a:buSzPts val="1000"/>
              <a:tabLst>
                <a:tab pos="457200" algn="l"/>
              </a:tabLst>
            </a:pPr>
            <a:r>
              <a:rPr lang="fr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Entre 10 et 20% concernés par une activité à risques pour le sol </a:t>
            </a:r>
          </a:p>
          <a:p>
            <a:pPr lvl="0" indent="179388" algn="just" fontAlgn="base">
              <a:buSzPts val="1000"/>
              <a:tabLst>
                <a:tab pos="457200" algn="l"/>
              </a:tabLst>
            </a:pPr>
            <a:endParaRPr lang="fr-BE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r>
              <a:rPr lang="fr-BE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2200 à 4400 </a:t>
            </a:r>
            <a:r>
              <a:rPr lang="fr-BE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dossiers sur 5 ans</a:t>
            </a: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endParaRPr lang="fr-BE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r>
              <a:rPr lang="fr-BE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440 à 880 </a:t>
            </a:r>
            <a:r>
              <a:rPr lang="fr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dossiers / an</a:t>
            </a:r>
          </a:p>
          <a:p>
            <a:pPr marL="285750" lvl="0" indent="-285750" algn="just" fontAlgn="base">
              <a:buSzPts val="1000"/>
              <a:buFont typeface="Symbol" panose="05050102010706020507" pitchFamily="18" charset="2"/>
              <a:buChar char="Þ"/>
              <a:tabLst>
                <a:tab pos="457200" algn="l"/>
              </a:tabLst>
            </a:pPr>
            <a:endParaRPr lang="fr-B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9C61ED-EEDC-D606-2CA4-6671F60FBFA5}"/>
              </a:ext>
            </a:extLst>
          </p:cNvPr>
          <p:cNvSpPr txBox="1"/>
          <p:nvPr/>
        </p:nvSpPr>
        <p:spPr>
          <a:xfrm>
            <a:off x="6982691" y="5559136"/>
            <a:ext cx="4927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=&gt; Art 24 décret sols : Étude lors de l’actualisation des conditions</a:t>
            </a:r>
            <a:endParaRPr lang="fr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97E4344-A9F4-424F-B83C-142400F29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1219" y="972577"/>
            <a:ext cx="5157787" cy="849772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Stations-service</a:t>
            </a:r>
          </a:p>
          <a:p>
            <a:r>
              <a:rPr lang="fr-FR" sz="2000" b="0" dirty="0"/>
              <a:t>Art 117décret sols</a:t>
            </a:r>
            <a:endParaRPr lang="fr-BE" sz="2000" b="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F9AC33-62FE-47A7-CCDC-44E5BD06B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757320"/>
            <a:ext cx="5157787" cy="455224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r-FR" sz="2400" dirty="0">
              <a:solidFill>
                <a:schemeClr val="bg2">
                  <a:lumMod val="50000"/>
                </a:schemeClr>
              </a:solidFill>
              <a:latin typeface="Century Gothic"/>
            </a:endParaRP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Century Gothic"/>
              </a:rPr>
              <a:t>15/01/2020: date limite pour démarrage travaux selon un PA approuvé</a:t>
            </a: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Century Gothic"/>
              </a:rPr>
              <a:t>15/03/2021 : date limite pour introduction EC, PA en ce compris </a:t>
            </a:r>
            <a:r>
              <a:rPr lang="fr-FR" sz="2400" dirty="0" err="1">
                <a:solidFill>
                  <a:schemeClr val="bg2">
                    <a:lumMod val="50000"/>
                  </a:schemeClr>
                </a:solidFill>
                <a:latin typeface="Century Gothic"/>
              </a:rPr>
              <a:t>cplts</a:t>
            </a:r>
            <a:endParaRPr lang="fr-FR" sz="2400" dirty="0">
              <a:solidFill>
                <a:schemeClr val="bg2">
                  <a:lumMod val="50000"/>
                </a:schemeClr>
              </a:solidFill>
              <a:latin typeface="Century Gothic"/>
            </a:endParaRPr>
          </a:p>
          <a:p>
            <a:r>
              <a:rPr lang="fr-FR" sz="2400" dirty="0">
                <a:latin typeface="Century Gothic"/>
              </a:rPr>
              <a:t>15/01/2026 : date limite pour introduction des EDL</a:t>
            </a:r>
          </a:p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BF5030-9257-301B-ACC6-BF27D3009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72577"/>
            <a:ext cx="5183188" cy="849772"/>
          </a:xfrm>
        </p:spPr>
        <p:txBody>
          <a:bodyPr>
            <a:normAutofit fontScale="92500" lnSpcReduction="10000"/>
          </a:bodyPr>
          <a:lstStyle/>
          <a:p>
            <a:r>
              <a:rPr lang="fr-FR" sz="3000" dirty="0"/>
              <a:t>Plans de réhabilitation</a:t>
            </a:r>
          </a:p>
          <a:p>
            <a:r>
              <a:rPr lang="fr-FR" sz="2200" b="0" dirty="0"/>
              <a:t>Art  130 AGW sols</a:t>
            </a:r>
            <a:endParaRPr lang="fr-BE" sz="2200" b="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0FABF5B-63DF-48F1-8E09-B6ED4BAB1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40879"/>
            <a:ext cx="5183188" cy="4552240"/>
          </a:xfrm>
        </p:spPr>
        <p:txBody>
          <a:bodyPr/>
          <a:lstStyle/>
          <a:p>
            <a:endParaRPr lang="fr-FR" sz="24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15/01/2020: date limite pour démarrage travaux selon un PR approuvé</a:t>
            </a: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15/01/2020: date limite pour compléter les PR non recevables</a:t>
            </a: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15/01/2023 : date limite pour introduction des EDL   </a:t>
            </a:r>
            <a:r>
              <a:rPr lang="fr-FR" sz="2400" dirty="0"/>
              <a:t>-sauf si dérogation-</a:t>
            </a:r>
          </a:p>
          <a:p>
            <a:pPr marL="0" indent="0">
              <a:buNone/>
            </a:pP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34C498-D396-5C79-A93C-23259644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7" name="Titre 14">
            <a:extLst>
              <a:ext uri="{FF2B5EF4-FFF2-40B4-BE49-F238E27FC236}">
                <a16:creationId xmlns:a16="http://schemas.microsoft.com/office/drawing/2014/main" id="{8000D5A1-D05C-677F-E613-D7793BE3C77D}"/>
              </a:ext>
            </a:extLst>
          </p:cNvPr>
          <p:cNvSpPr txBox="1">
            <a:spLocks/>
          </p:cNvSpPr>
          <p:nvPr/>
        </p:nvSpPr>
        <p:spPr>
          <a:xfrm>
            <a:off x="588818" y="65095"/>
            <a:ext cx="10861963" cy="8493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Clôture des procédures antérieures</a:t>
            </a:r>
            <a:endParaRPr lang="fr-BE" sz="3600" b="1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DDCE578-A8CF-671F-5574-AF6E106F49ED}"/>
              </a:ext>
            </a:extLst>
          </p:cNvPr>
          <p:cNvSpPr txBox="1"/>
          <p:nvPr/>
        </p:nvSpPr>
        <p:spPr>
          <a:xfrm>
            <a:off x="1136216" y="5700627"/>
            <a:ext cx="10865283" cy="49244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600" dirty="0">
                <a:latin typeface="Century Gothic" panose="020B0502020202020204" pitchFamily="34" charset="0"/>
              </a:rPr>
              <a:t>EO « décret sols » ou plan de réhabilitation « Code Environnement»</a:t>
            </a:r>
            <a:endParaRPr lang="fr-BE" sz="2600" dirty="0">
              <a:latin typeface="Century Gothic" panose="020B0502020202020204" pitchFamily="34" charset="0"/>
            </a:endParaRP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83DFF3ED-7436-12FF-2E7A-09D6883AE70E}"/>
              </a:ext>
            </a:extLst>
          </p:cNvPr>
          <p:cNvSpPr/>
          <p:nvPr/>
        </p:nvSpPr>
        <p:spPr>
          <a:xfrm>
            <a:off x="537007" y="5758797"/>
            <a:ext cx="599209" cy="483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052" name="Picture 4" descr="31 800+ Station Service Illustrations Illustrations, graphiques vectoriels  libre de droits et Clip Art - iStock">
            <a:extLst>
              <a:ext uri="{FF2B5EF4-FFF2-40B4-BE49-F238E27FC236}">
                <a16:creationId xmlns:a16="http://schemas.microsoft.com/office/drawing/2014/main" id="{8172FD45-0EF1-18BE-EB6A-49B8C1F2E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07" y="552608"/>
            <a:ext cx="1168977" cy="1168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67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4" grpId="0" uiExpand="1" build="p"/>
      <p:bldP spid="5" grpId="0" build="p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7A58D-8D18-6A60-5F6B-D9112D171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Plan de réhabilitation</a:t>
            </a:r>
            <a:endParaRPr lang="fr-BE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5EB44D-4930-07B3-55C2-28C620428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57832"/>
            <a:ext cx="10768445" cy="51785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400" dirty="0">
                <a:latin typeface="Century Gothic"/>
              </a:rPr>
              <a:t>Décret du 8 mars 2023 relatif aux déchets, à la circularité des matières et à la propreté publique – </a:t>
            </a:r>
            <a:endParaRPr lang="en-US" sz="2400" dirty="0"/>
          </a:p>
          <a:p>
            <a:pPr lvl="1">
              <a:buFont typeface="Wingdings" panose="020B0604020202020204" pitchFamily="34" charset="0"/>
              <a:buChar char="ü"/>
            </a:pPr>
            <a:r>
              <a:rPr lang="fr-FR" dirty="0">
                <a:solidFill>
                  <a:srgbClr val="FF0000"/>
                </a:solidFill>
                <a:latin typeface="Century Gothic"/>
              </a:rPr>
              <a:t>nouveau "décret déchets" </a:t>
            </a:r>
            <a:endParaRPr lang="fr-FR" dirty="0">
              <a:solidFill>
                <a:srgbClr val="FF0000"/>
              </a:solidFill>
            </a:endParaRPr>
          </a:p>
          <a:p>
            <a:pPr lvl="1">
              <a:buFont typeface="Wingdings" panose="020B0604020202020204" pitchFamily="34" charset="0"/>
              <a:buChar char="ü"/>
            </a:pPr>
            <a:r>
              <a:rPr lang="fr-FR" dirty="0">
                <a:solidFill>
                  <a:srgbClr val="FF0000"/>
                </a:solidFill>
                <a:latin typeface="Century Gothic"/>
              </a:rPr>
              <a:t>En attente publication MB</a:t>
            </a:r>
          </a:p>
          <a:p>
            <a:pPr lvl="1">
              <a:buFont typeface="Wingdings" panose="020B0604020202020204" pitchFamily="34" charset="0"/>
              <a:buChar char="ü"/>
            </a:pPr>
            <a:r>
              <a:rPr lang="fr-FR" dirty="0">
                <a:solidFill>
                  <a:srgbClr val="FF0000"/>
                </a:solidFill>
                <a:latin typeface="Century Gothic"/>
              </a:rPr>
              <a:t>Entrée en vigueur 10 j après sa publication</a:t>
            </a:r>
            <a:endParaRPr lang="fr-FR" dirty="0">
              <a:solidFill>
                <a:srgbClr val="FF0000"/>
              </a:solidFill>
            </a:endParaRPr>
          </a:p>
          <a:p>
            <a:endParaRPr lang="fr-FR" sz="2400" dirty="0">
              <a:solidFill>
                <a:srgbClr val="FF0000"/>
              </a:solidFill>
            </a:endParaRPr>
          </a:p>
          <a:p>
            <a:r>
              <a:rPr lang="fr-FR" sz="2400" dirty="0">
                <a:latin typeface="Century Gothic"/>
              </a:rPr>
              <a:t>Plan de réhabilitation pour les dépôts de déchets:</a:t>
            </a:r>
          </a:p>
          <a:p>
            <a:pPr marL="623888" indent="-166688">
              <a:buFont typeface="Wingdings" panose="05000000000000000000" pitchFamily="2" charset="2"/>
              <a:buChar char="ü"/>
            </a:pPr>
            <a:r>
              <a:rPr lang="fr-FR" sz="2400" dirty="0">
                <a:latin typeface="Century Gothic"/>
              </a:rPr>
              <a:t>Dispositions intégrées dans le Code de l’Environnement (art D.226)</a:t>
            </a:r>
            <a:endParaRPr lang="fr-FR" sz="2400" dirty="0"/>
          </a:p>
          <a:p>
            <a:pPr marL="623888" lvl="1" indent="-166688">
              <a:buFont typeface="Wingdings" panose="05000000000000000000" pitchFamily="2" charset="2"/>
              <a:buChar char="ü"/>
            </a:pPr>
            <a:r>
              <a:rPr lang="fr-FR" dirty="0">
                <a:latin typeface="Century Gothic"/>
              </a:rPr>
              <a:t>Contenu, procédure….</a:t>
            </a:r>
          </a:p>
          <a:p>
            <a:pPr marL="623888" lvl="1" indent="-166688">
              <a:buFont typeface="Wingdings" panose="05000000000000000000" pitchFamily="2" charset="2"/>
              <a:buChar char="ü"/>
            </a:pPr>
            <a:r>
              <a:rPr lang="fr-FR" dirty="0">
                <a:latin typeface="Century Gothic"/>
              </a:rPr>
              <a:t>Réalisé par un expert agréé en gestion des sols pollués</a:t>
            </a:r>
          </a:p>
          <a:p>
            <a:pPr marL="623888" lvl="1" indent="-166688">
              <a:buFont typeface="Wingdings" panose="05000000000000000000" pitchFamily="2" charset="2"/>
              <a:buChar char="ü"/>
            </a:pPr>
            <a:r>
              <a:rPr lang="fr-FR" dirty="0">
                <a:latin typeface="Century Gothic"/>
              </a:rPr>
              <a:t>Entrée en vigueur : </a:t>
            </a:r>
            <a:r>
              <a:rPr lang="fr-FR" b="0" i="0" u="none" strike="noStrike" baseline="0" dirty="0">
                <a:latin typeface="Century Gothic"/>
              </a:rPr>
              <a:t>1</a:t>
            </a:r>
            <a:r>
              <a:rPr lang="fr-BE" dirty="0">
                <a:latin typeface="Century Gothic"/>
              </a:rPr>
              <a:t>er janvier 2030 </a:t>
            </a:r>
            <a:r>
              <a:rPr lang="fr-BE" sz="1800" b="0" i="0" u="none" strike="noStrike" baseline="0" dirty="0">
                <a:latin typeface="Verdana"/>
                <a:ea typeface="Verdana"/>
              </a:rPr>
              <a:t>( </a:t>
            </a:r>
            <a:r>
              <a:rPr lang="fr-BE" sz="1800" b="0" i="0" u="none" strike="noStrike" baseline="0" dirty="0">
                <a:ea typeface="Verdana"/>
              </a:rPr>
              <a:t>possibilité de décision GW pour anticiper l’entrée en vigueur</a:t>
            </a:r>
            <a:r>
              <a:rPr lang="fr-BE" sz="1800" b="0" i="0" u="none" strike="noStrike" baseline="0" dirty="0">
                <a:latin typeface="Verdana"/>
                <a:ea typeface="Verdana"/>
              </a:rPr>
              <a:t>)</a:t>
            </a:r>
            <a:endParaRPr lang="fr-BE" sz="1800" dirty="0">
              <a:latin typeface="Verdana"/>
              <a:ea typeface="Verdana"/>
            </a:endParaRPr>
          </a:p>
          <a:p>
            <a:endParaRPr lang="fr-BE" sz="1800" dirty="0">
              <a:latin typeface="Verdana"/>
              <a:ea typeface="Verdana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8BF658-A35D-5E91-7A80-9A168542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390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A8665A-5A7C-EE4D-614D-B6E3E5C8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436" y="485085"/>
            <a:ext cx="10515600" cy="84977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Century Gothic"/>
              </a:rPr>
              <a:t>Loi du 20 novembre 2022 relative à la gestion des sols contaminés par des substances radioactives</a:t>
            </a:r>
            <a:br>
              <a:rPr lang="fr-FR" b="1" dirty="0">
                <a:latin typeface="Century Gothic"/>
              </a:rPr>
            </a:br>
            <a:r>
              <a:rPr lang="fr-FR" sz="2200" dirty="0">
                <a:solidFill>
                  <a:schemeClr val="tx1"/>
                </a:solidFill>
                <a:latin typeface="Century Gothic"/>
              </a:rPr>
              <a:t>( MB : 24/01/2023)</a:t>
            </a:r>
            <a:endParaRPr lang="fr-BE" sz="22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4D2EBF-90A5-C907-8752-E9246A853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570" y="1669904"/>
            <a:ext cx="10515600" cy="45200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400" dirty="0">
                <a:latin typeface="Century Gothic"/>
              </a:rPr>
              <a:t>Registre établi par AFCN</a:t>
            </a:r>
          </a:p>
          <a:p>
            <a:r>
              <a:rPr lang="fr-FR" sz="2400" dirty="0">
                <a:latin typeface="Century Gothic"/>
              </a:rPr>
              <a:t>Titulaire d’obligation</a:t>
            </a:r>
          </a:p>
          <a:p>
            <a:r>
              <a:rPr lang="fr-BE" sz="2400" dirty="0">
                <a:latin typeface="Century Gothic"/>
              </a:rPr>
              <a:t>Procédure 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sz="2000" dirty="0">
                <a:latin typeface="Century Gothic"/>
              </a:rPr>
              <a:t>Etude d’orientation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sz="2000" dirty="0">
                <a:latin typeface="Century Gothic"/>
              </a:rPr>
              <a:t>Étude descriptive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sz="2000" dirty="0">
                <a:latin typeface="Century Gothic"/>
              </a:rPr>
              <a:t>Plan de remédiation ( processus de concertation)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sz="2000" dirty="0">
                <a:latin typeface="Century Gothic"/>
              </a:rPr>
              <a:t>Déclaration finale</a:t>
            </a:r>
          </a:p>
          <a:p>
            <a:pPr marL="269875" lvl="1" indent="-269875"/>
            <a:r>
              <a:rPr lang="fr-FR">
                <a:latin typeface="Century Gothic"/>
              </a:rPr>
              <a:t>Agrément spécifique</a:t>
            </a:r>
            <a:endParaRPr lang="fr-FR" dirty="0">
              <a:latin typeface="Century Gothic"/>
            </a:endParaRPr>
          </a:p>
          <a:p>
            <a:pPr marL="269875" lvl="1" indent="-269875"/>
            <a:r>
              <a:rPr lang="fr-FR" dirty="0">
                <a:latin typeface="Century Gothic"/>
              </a:rPr>
              <a:t>Assainissement d'office</a:t>
            </a:r>
          </a:p>
          <a:p>
            <a:pPr marL="457200" lvl="1" indent="0">
              <a:buNone/>
            </a:pPr>
            <a:endParaRPr lang="fr-BE" dirty="0"/>
          </a:p>
          <a:p>
            <a:pPr marL="0" lvl="1" indent="0">
              <a:buNone/>
            </a:pPr>
            <a:r>
              <a:rPr lang="fr-BE" b="1" dirty="0">
                <a:latin typeface="Century Gothic"/>
              </a:rPr>
              <a:t>AR en cours de discussion – concertation régions et parties prenantes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F6ACAD-686D-32AA-1469-CB89F99D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6</a:t>
            </a:fld>
            <a:endParaRPr lang="fr-BE"/>
          </a:p>
        </p:txBody>
      </p:sp>
      <p:pic>
        <p:nvPicPr>
          <p:cNvPr id="1026" name="Picture 2" descr="Radioactivité — Wikipédia">
            <a:extLst>
              <a:ext uri="{FF2B5EF4-FFF2-40B4-BE49-F238E27FC236}">
                <a16:creationId xmlns:a16="http://schemas.microsoft.com/office/drawing/2014/main" id="{3BFFB4DB-BCBE-0778-F566-72ACFAC27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65" y="176824"/>
            <a:ext cx="1122088" cy="97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16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A8665A-5A7C-EE4D-614D-B6E3E5C8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482" y="467838"/>
            <a:ext cx="10515600" cy="84977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Century Gothic"/>
              </a:rPr>
              <a:t>Loi du 20 novembre 2022 relative à la gestion des sols contaminés par des substances radioactives</a:t>
            </a:r>
            <a:br>
              <a:rPr lang="fr-FR" b="1" dirty="0">
                <a:latin typeface="Century Gothic"/>
              </a:rPr>
            </a:br>
            <a:r>
              <a:rPr lang="fr-FR" sz="2200" dirty="0">
                <a:solidFill>
                  <a:schemeClr val="tx1"/>
                </a:solidFill>
                <a:latin typeface="Century Gothic"/>
              </a:rPr>
              <a:t>( MB : 24/01/2023)</a:t>
            </a:r>
            <a:endParaRPr lang="fr-BE" sz="22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4D2EBF-90A5-C907-8752-E9246A853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724" y="1445212"/>
            <a:ext cx="10515600" cy="452006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fr-FR" sz="2400" dirty="0"/>
          </a:p>
          <a:p>
            <a:pPr marL="0" lvl="1" indent="0">
              <a:buNone/>
            </a:pPr>
            <a:r>
              <a:rPr lang="fr-BE" b="1" dirty="0">
                <a:latin typeface="Century Gothic"/>
              </a:rPr>
              <a:t>AR en cours de discussion – concertation régions et parties prenantes</a:t>
            </a:r>
          </a:p>
          <a:p>
            <a:pPr marL="0" lvl="1" indent="0">
              <a:buNone/>
            </a:pPr>
            <a:endParaRPr lang="fr-BE" dirty="0">
              <a:latin typeface="Century Gothic"/>
            </a:endParaRPr>
          </a:p>
          <a:p>
            <a:pPr marL="342900" lvl="1" indent="-342900">
              <a:buFont typeface="Wingdings" panose="020B0604020202020204" pitchFamily="34" charset="0"/>
              <a:buChar char="ü"/>
            </a:pPr>
            <a:r>
              <a:rPr lang="fr-BE" dirty="0">
                <a:latin typeface="Century Gothic"/>
              </a:rPr>
              <a:t>Agrément spécifique / </a:t>
            </a:r>
            <a:r>
              <a:rPr lang="fr-BE" dirty="0" err="1">
                <a:latin typeface="Century Gothic"/>
              </a:rPr>
              <a:t>pré-requis</a:t>
            </a:r>
            <a:r>
              <a:rPr lang="fr-BE" dirty="0">
                <a:latin typeface="Century Gothic"/>
              </a:rPr>
              <a:t>:  agrément en gestion des sols pollués </a:t>
            </a:r>
          </a:p>
          <a:p>
            <a:pPr marL="342900" lvl="1" indent="-342900">
              <a:buFont typeface="Wingdings" panose="020B0604020202020204" pitchFamily="34" charset="0"/>
              <a:buChar char="ü"/>
            </a:pPr>
            <a:endParaRPr lang="fr-BE" dirty="0">
              <a:latin typeface="Century Gothic"/>
            </a:endParaRPr>
          </a:p>
          <a:p>
            <a:pPr marL="342900" lvl="1" indent="-342900">
              <a:buFont typeface="Wingdings" panose="020B0604020202020204" pitchFamily="34" charset="0"/>
              <a:buChar char="ü"/>
            </a:pPr>
            <a:r>
              <a:rPr lang="fr-BE" dirty="0">
                <a:latin typeface="Century Gothic"/>
              </a:rPr>
              <a:t>Étude "décret sols" = base à compléter par éléments spécifiques liés aux substances radioactives</a:t>
            </a:r>
          </a:p>
          <a:p>
            <a:pPr marL="342900" lvl="1" indent="-342900">
              <a:buFont typeface="Wingdings" panose="020B0604020202020204" pitchFamily="34" charset="0"/>
              <a:buChar char="ü"/>
            </a:pPr>
            <a:endParaRPr lang="fr-BE" dirty="0">
              <a:latin typeface="Century Gothic"/>
            </a:endParaRPr>
          </a:p>
          <a:p>
            <a:pPr marL="342900" lvl="1" indent="-342900">
              <a:buFont typeface="Wingdings" panose="020B0604020202020204" pitchFamily="34" charset="0"/>
              <a:buChar char="ü"/>
            </a:pPr>
            <a:r>
              <a:rPr lang="fr-BE" dirty="0">
                <a:latin typeface="Century Gothic"/>
              </a:rPr>
              <a:t>Plan de remédiation : </a:t>
            </a:r>
            <a:r>
              <a:rPr lang="fr-BE" sz="2000" dirty="0">
                <a:latin typeface="Century Gothic"/>
              </a:rPr>
              <a:t> </a:t>
            </a:r>
            <a:r>
              <a:rPr lang="fr-BE" dirty="0">
                <a:latin typeface="Century Gothic"/>
              </a:rPr>
              <a:t>processus de concertation</a:t>
            </a:r>
          </a:p>
          <a:p>
            <a:pPr marL="342900" lvl="1" indent="-342900">
              <a:buFont typeface="Wingdings" panose="020B0604020202020204" pitchFamily="34" charset="0"/>
              <a:buChar char="ü"/>
            </a:pPr>
            <a:endParaRPr lang="fr-BE" dirty="0">
              <a:latin typeface="Century Gothic"/>
            </a:endParaRPr>
          </a:p>
          <a:p>
            <a:pPr marL="342900" lvl="1" indent="-342900">
              <a:buFont typeface="Wingdings" panose="020B0604020202020204" pitchFamily="34" charset="0"/>
              <a:buChar char="ü"/>
            </a:pPr>
            <a:r>
              <a:rPr lang="fr-BE" dirty="0">
                <a:latin typeface="Century Gothic"/>
              </a:rPr>
              <a:t>Attestation</a:t>
            </a:r>
          </a:p>
          <a:p>
            <a:pPr marL="342900" lvl="1" indent="-342900">
              <a:buFont typeface="Wingdings" panose="020B0604020202020204" pitchFamily="34" charset="0"/>
              <a:buChar char="ü"/>
            </a:pPr>
            <a:endParaRPr lang="fr-BE" dirty="0">
              <a:latin typeface="Century Gothic"/>
            </a:endParaRPr>
          </a:p>
          <a:p>
            <a:pPr marL="342900" lvl="1" indent="-342900">
              <a:buFont typeface="Wingdings" panose="020B0604020202020204" pitchFamily="34" charset="0"/>
              <a:buChar char="ü"/>
            </a:pPr>
            <a:endParaRPr lang="fr-BE" dirty="0">
              <a:latin typeface="Century Gothic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F6ACAD-686D-32AA-1469-CB89F99D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7</a:t>
            </a:fld>
            <a:endParaRPr lang="fr-BE"/>
          </a:p>
        </p:txBody>
      </p:sp>
      <p:pic>
        <p:nvPicPr>
          <p:cNvPr id="5" name="Picture 2" descr="Radioactivité — Wikipédia">
            <a:extLst>
              <a:ext uri="{FF2B5EF4-FFF2-40B4-BE49-F238E27FC236}">
                <a16:creationId xmlns:a16="http://schemas.microsoft.com/office/drawing/2014/main" id="{27D04AAF-542E-FC97-A6A2-319682A9F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65" y="176824"/>
            <a:ext cx="1122088" cy="97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55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8A9E278D-171B-E8FF-B829-CBC21F651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031"/>
            <a:ext cx="10515600" cy="849772"/>
          </a:xfrm>
        </p:spPr>
        <p:txBody>
          <a:bodyPr/>
          <a:lstStyle/>
          <a:p>
            <a:r>
              <a:rPr lang="fr-FR" b="1" dirty="0"/>
              <a:t>CWBP 05 : DISPOSITIONS TRANSITOIRES-rappel</a:t>
            </a:r>
            <a:endParaRPr lang="fr-BE" b="1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F0B22E-3BDA-E84A-A63E-CB93080A8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E946-527F-4E47-9859-7A7D5E239E1C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EBE4BB2C-F004-19B2-32DD-F30078BE720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3227026"/>
            <a:ext cx="10515600" cy="2883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333"/>
              </a:spcAft>
            </a:pPr>
            <a:r>
              <a:rPr lang="fr-BE" sz="1800" dirty="0">
                <a:latin typeface="Century Gothic"/>
              </a:rPr>
              <a:t>Les rapports réalisés conformément au CWBP 04, déclarés </a:t>
            </a:r>
            <a:r>
              <a:rPr lang="fr-BE" sz="1800" b="1" dirty="0">
                <a:latin typeface="Century Gothic"/>
              </a:rPr>
              <a:t>incomplets avant le 1er février 2023</a:t>
            </a:r>
            <a:r>
              <a:rPr lang="fr-BE" sz="1800" dirty="0">
                <a:latin typeface="Century Gothic"/>
              </a:rPr>
              <a:t> et dont les compléments sont introduits après cette date et </a:t>
            </a:r>
            <a:r>
              <a:rPr lang="fr-BE" sz="1800" b="1" dirty="0">
                <a:latin typeface="Century Gothic"/>
              </a:rPr>
              <a:t>au plus tard le 1er février 2024</a:t>
            </a:r>
            <a:r>
              <a:rPr lang="fr-BE" sz="1800" dirty="0">
                <a:latin typeface="Century Gothic"/>
              </a:rPr>
              <a:t>, sont conformes au </a:t>
            </a:r>
            <a:r>
              <a:rPr lang="fr-BE" sz="1800" b="1" dirty="0">
                <a:latin typeface="Century Gothic"/>
              </a:rPr>
              <a:t>CWBP 04</a:t>
            </a:r>
            <a:r>
              <a:rPr lang="fr-BE" sz="1800" dirty="0">
                <a:latin typeface="Century Gothic"/>
              </a:rPr>
              <a:t>.</a:t>
            </a:r>
          </a:p>
          <a:p>
            <a:pPr>
              <a:lnSpc>
                <a:spcPct val="115000"/>
              </a:lnSpc>
              <a:spcAft>
                <a:spcPts val="1333"/>
              </a:spcAft>
            </a:pPr>
            <a:r>
              <a:rPr lang="fr-BE" sz="1800" dirty="0">
                <a:latin typeface="Century Gothic"/>
              </a:rPr>
              <a:t>Possibilité d’introduire les compléments sur base de la version 05 du CWBP . Dans ce cas, un nouveau rapport complet est introduit (et pas uniquement un complément) .</a:t>
            </a:r>
          </a:p>
          <a:p>
            <a:pPr>
              <a:lnSpc>
                <a:spcPct val="115000"/>
              </a:lnSpc>
              <a:spcAft>
                <a:spcPts val="1333"/>
              </a:spcAft>
            </a:pPr>
            <a:r>
              <a:rPr lang="fr-BE" sz="1800" dirty="0">
                <a:latin typeface="Century Gothic"/>
              </a:rPr>
              <a:t>Les compléments introduits </a:t>
            </a:r>
            <a:r>
              <a:rPr lang="fr-BE" sz="1800" b="1" dirty="0">
                <a:latin typeface="Century Gothic"/>
              </a:rPr>
              <a:t>après le 1er février 2024 </a:t>
            </a:r>
            <a:r>
              <a:rPr lang="fr-BE" sz="1800" dirty="0">
                <a:latin typeface="Century Gothic"/>
              </a:rPr>
              <a:t>sont dans tous les cas introduits sous la forme d’un nouveau rapport complet, conforme au </a:t>
            </a:r>
            <a:r>
              <a:rPr lang="fr-BE" sz="1800" b="1" dirty="0">
                <a:latin typeface="Century Gothic"/>
              </a:rPr>
              <a:t>CWBP 05</a:t>
            </a:r>
            <a:r>
              <a:rPr lang="fr-BE" sz="1800" dirty="0">
                <a:latin typeface="Century Gothic"/>
              </a:rPr>
              <a:t>.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732DCA96-BAD8-CC39-CD9D-CCDA32CEA978}"/>
              </a:ext>
            </a:extLst>
          </p:cNvPr>
          <p:cNvGrpSpPr/>
          <p:nvPr/>
        </p:nvGrpSpPr>
        <p:grpSpPr>
          <a:xfrm>
            <a:off x="531647" y="1382572"/>
            <a:ext cx="10822153" cy="1515310"/>
            <a:chOff x="812800" y="4553765"/>
            <a:chExt cx="10822153" cy="1515310"/>
          </a:xfrm>
        </p:grpSpPr>
        <p:graphicFrame>
          <p:nvGraphicFramePr>
            <p:cNvPr id="11" name="Diagramme 10">
              <a:extLst>
                <a:ext uri="{FF2B5EF4-FFF2-40B4-BE49-F238E27FC236}">
                  <a16:creationId xmlns:a16="http://schemas.microsoft.com/office/drawing/2014/main" id="{EF0BA791-7B16-3A3E-6A1C-1848FB20017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6396873"/>
                </p:ext>
              </p:extLst>
            </p:nvPr>
          </p:nvGraphicFramePr>
          <p:xfrm>
            <a:off x="812800" y="4553765"/>
            <a:ext cx="10822153" cy="9839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12" name="Connecteur droit avec flèche 11">
              <a:extLst>
                <a:ext uri="{FF2B5EF4-FFF2-40B4-BE49-F238E27FC236}">
                  <a16:creationId xmlns:a16="http://schemas.microsoft.com/office/drawing/2014/main" id="{8C70B605-A993-790D-A99D-9AF5B012976A}"/>
                </a:ext>
              </a:extLst>
            </p:cNvPr>
            <p:cNvCxnSpPr>
              <a:cxnSpLocks/>
            </p:cNvCxnSpPr>
            <p:nvPr/>
          </p:nvCxnSpPr>
          <p:spPr>
            <a:xfrm>
              <a:off x="4376615" y="4553765"/>
              <a:ext cx="0" cy="12087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962B4FFA-E5D2-19E6-799A-86FAFA8F2B6A}"/>
                </a:ext>
              </a:extLst>
            </p:cNvPr>
            <p:cNvCxnSpPr>
              <a:cxnSpLocks/>
            </p:cNvCxnSpPr>
            <p:nvPr/>
          </p:nvCxnSpPr>
          <p:spPr>
            <a:xfrm>
              <a:off x="8101948" y="4553765"/>
              <a:ext cx="0" cy="120878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40DA197A-781D-2AE6-17BD-E5D13BD5DBBF}"/>
                </a:ext>
              </a:extLst>
            </p:cNvPr>
            <p:cNvSpPr txBox="1"/>
            <p:nvPr/>
          </p:nvSpPr>
          <p:spPr>
            <a:xfrm>
              <a:off x="3308061" y="5750975"/>
              <a:ext cx="2125785" cy="318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7" b="1" dirty="0">
                  <a:solidFill>
                    <a:srgbClr val="000000"/>
                  </a:solidFill>
                </a:rPr>
                <a:t>1</a:t>
              </a:r>
              <a:r>
                <a:rPr lang="fr-FR" sz="1467" b="1" baseline="30000" dirty="0">
                  <a:solidFill>
                    <a:srgbClr val="000000"/>
                  </a:solidFill>
                </a:rPr>
                <a:t>er</a:t>
              </a:r>
              <a:r>
                <a:rPr lang="fr-FR" sz="1467" b="1" dirty="0">
                  <a:solidFill>
                    <a:srgbClr val="000000"/>
                  </a:solidFill>
                </a:rPr>
                <a:t> février 2023</a:t>
              </a:r>
              <a:endParaRPr lang="fr-BE" sz="1467" b="1" dirty="0">
                <a:solidFill>
                  <a:srgbClr val="000000"/>
                </a:solidFill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4958564-845B-421B-94B9-DEA7D3093E9E}"/>
                </a:ext>
              </a:extLst>
            </p:cNvPr>
            <p:cNvSpPr txBox="1"/>
            <p:nvPr/>
          </p:nvSpPr>
          <p:spPr>
            <a:xfrm>
              <a:off x="7039056" y="5750975"/>
              <a:ext cx="2125785" cy="318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7" b="1" dirty="0">
                  <a:solidFill>
                    <a:srgbClr val="FF0000"/>
                  </a:solidFill>
                </a:rPr>
                <a:t>1</a:t>
              </a:r>
              <a:r>
                <a:rPr lang="fr-FR" sz="1467" b="1" baseline="30000" dirty="0">
                  <a:solidFill>
                    <a:srgbClr val="FF0000"/>
                  </a:solidFill>
                </a:rPr>
                <a:t>er</a:t>
              </a:r>
              <a:r>
                <a:rPr lang="fr-FR" sz="1467" b="1" dirty="0">
                  <a:solidFill>
                    <a:srgbClr val="FF0000"/>
                  </a:solidFill>
                </a:rPr>
                <a:t> février 2024</a:t>
              </a:r>
              <a:endParaRPr lang="fr-BE" sz="1467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175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21F1457-22BE-4917-BF36-37726A834F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91" t="27601" r="2072" b="12222"/>
          <a:stretch/>
        </p:blipFill>
        <p:spPr>
          <a:xfrm>
            <a:off x="11062012" y="6156365"/>
            <a:ext cx="1129989" cy="70163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0542ACD-D56E-4260-8EF4-ABA0F6AF88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53" y="247903"/>
            <a:ext cx="4660592" cy="1664025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BBA611EA-DAF7-408D-A50F-1527FAC84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79186" y="414560"/>
            <a:ext cx="1365650" cy="160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78EC7EC-C1A9-440D-B70F-D7FF5E41C707}"/>
              </a:ext>
            </a:extLst>
          </p:cNvPr>
          <p:cNvSpPr/>
          <p:nvPr/>
        </p:nvSpPr>
        <p:spPr>
          <a:xfrm>
            <a:off x="818994" y="2932710"/>
            <a:ext cx="10554012" cy="992579"/>
          </a:xfrm>
          <a:prstGeom prst="rect">
            <a:avLst/>
          </a:prstGeom>
        </p:spPr>
        <p:txBody>
          <a:bodyPr wrap="square" lIns="68580" tIns="34290" rIns="68580" bIns="34290" anchor="t">
            <a:spAutoFit/>
          </a:bodyPr>
          <a:lstStyle/>
          <a:p>
            <a:pPr algn="ctr" defTabSz="457201"/>
            <a:r>
              <a:rPr lang="fr-BE" sz="6000" dirty="0">
                <a:solidFill>
                  <a:srgbClr val="7AB929"/>
                </a:solidFill>
                <a:latin typeface="Century Gothic" panose="020B0502020202020204" pitchFamily="34" charset="0"/>
                <a:cs typeface="Arial"/>
              </a:rPr>
              <a:t>Merci pour votre attention ! </a:t>
            </a:r>
          </a:p>
        </p:txBody>
      </p:sp>
    </p:spTree>
    <p:extLst>
      <p:ext uri="{BB962C8B-B14F-4D97-AF65-F5344CB8AC3E}">
        <p14:creationId xmlns:p14="http://schemas.microsoft.com/office/powerpoint/2010/main" val="16085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98555769AB92478237C291B009A8BE" ma:contentTypeVersion="9" ma:contentTypeDescription="Create a new document." ma:contentTypeScope="" ma:versionID="92d6c1867f9980cf00077cc292e49c27">
  <xsd:schema xmlns:xsd="http://www.w3.org/2001/XMLSchema" xmlns:xs="http://www.w3.org/2001/XMLSchema" xmlns:p="http://schemas.microsoft.com/office/2006/metadata/properties" xmlns:ns2="d672a81e-fae3-4387-9878-06f19f3af537" xmlns:ns3="1269cc2d-2a6f-4cb0-a557-0b5d5f8a5efa" targetNamespace="http://schemas.microsoft.com/office/2006/metadata/properties" ma:root="true" ma:fieldsID="e8082887a087b74d684cf5d17f212136" ns2:_="" ns3:_="">
    <xsd:import namespace="d672a81e-fae3-4387-9878-06f19f3af537"/>
    <xsd:import namespace="1269cc2d-2a6f-4cb0-a557-0b5d5f8a5e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72a81e-fae3-4387-9878-06f19f3af5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c4018d8-b214-4a48-af45-02710e18d6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9cc2d-2a6f-4cb0-a557-0b5d5f8a5ef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d3d2e86-b7c2-4265-b357-5ca8675d480c}" ma:internalName="TaxCatchAll" ma:showField="CatchAllData" ma:web="1269cc2d-2a6f-4cb0-a557-0b5d5f8a5e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69cc2d-2a6f-4cb0-a557-0b5d5f8a5efa" xsi:nil="true"/>
    <lcf76f155ced4ddcb4097134ff3c332f xmlns="d672a81e-fae3-4387-9878-06f19f3af53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F28203-880C-4938-A71C-CFF759EDEE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0365FF-D968-4D9C-A56E-AA2FB2F3A4FF}"/>
</file>

<file path=customXml/itemProps3.xml><?xml version="1.0" encoding="utf-8"?>
<ds:datastoreItem xmlns:ds="http://schemas.openxmlformats.org/officeDocument/2006/customXml" ds:itemID="{F3F74D19-1FB2-44FB-90B5-E242FA7DDE12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d672a81e-fae3-4387-9878-06f19f3af537"/>
    <ds:schemaRef ds:uri="http://schemas.microsoft.com/office/infopath/2007/PartnerControls"/>
    <ds:schemaRef ds:uri="http://schemas.openxmlformats.org/package/2006/metadata/core-properties"/>
    <ds:schemaRef ds:uri="1269cc2d-2a6f-4cb0-a557-0b5d5f8a5ef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635</Words>
  <Application>Microsoft Office PowerPoint</Application>
  <PresentationFormat>Grand écran</PresentationFormat>
  <Paragraphs>108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Symbol</vt:lpstr>
      <vt:lpstr>Times New Roman</vt:lpstr>
      <vt:lpstr>Verdana</vt:lpstr>
      <vt:lpstr>Wingdings</vt:lpstr>
      <vt:lpstr>Thème Office</vt:lpstr>
      <vt:lpstr>Les évolutions législatives</vt:lpstr>
      <vt:lpstr>Réforme du Permis d’Environnement</vt:lpstr>
      <vt:lpstr>Réforme du Permis d’Environnement</vt:lpstr>
      <vt:lpstr>Présentation PowerPoint</vt:lpstr>
      <vt:lpstr>Plan de réhabilitation</vt:lpstr>
      <vt:lpstr>Loi du 20 novembre 2022 relative à la gestion des sols contaminés par des substances radioactives ( MB : 24/01/2023)</vt:lpstr>
      <vt:lpstr>Loi du 20 novembre 2022 relative à la gestion des sols contaminés par des substances radioactives ( MB : 24/01/2023)</vt:lpstr>
      <vt:lpstr>CWBP 05 : DISPOSITIONS TRANSITOIRES-rappel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KHRONIS Marie</dc:creator>
  <cp:lastModifiedBy>DUSART Bénédicte</cp:lastModifiedBy>
  <cp:revision>70</cp:revision>
  <dcterms:created xsi:type="dcterms:W3CDTF">2023-05-24T13:40:52Z</dcterms:created>
  <dcterms:modified xsi:type="dcterms:W3CDTF">2023-06-07T08:49:35Z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a477d1-147d-4e34-b5e3-7b26d2f44870_Enabled">
    <vt:lpwstr>true</vt:lpwstr>
  </property>
  <property fmtid="{D5CDD505-2E9C-101B-9397-08002B2CF9AE}" pid="3" name="MSIP_Label_97a477d1-147d-4e34-b5e3-7b26d2f44870_SetDate">
    <vt:lpwstr>2023-05-24T13:40:52Z</vt:lpwstr>
  </property>
  <property fmtid="{D5CDD505-2E9C-101B-9397-08002B2CF9AE}" pid="4" name="MSIP_Label_97a477d1-147d-4e34-b5e3-7b26d2f44870_Method">
    <vt:lpwstr>Standard</vt:lpwstr>
  </property>
  <property fmtid="{D5CDD505-2E9C-101B-9397-08002B2CF9AE}" pid="5" name="MSIP_Label_97a477d1-147d-4e34-b5e3-7b26d2f44870_Name">
    <vt:lpwstr>97a477d1-147d-4e34-b5e3-7b26d2f44870</vt:lpwstr>
  </property>
  <property fmtid="{D5CDD505-2E9C-101B-9397-08002B2CF9AE}" pid="6" name="MSIP_Label_97a477d1-147d-4e34-b5e3-7b26d2f44870_SiteId">
    <vt:lpwstr>1f816a84-7aa6-4a56-b22a-7b3452fa8681</vt:lpwstr>
  </property>
  <property fmtid="{D5CDD505-2E9C-101B-9397-08002B2CF9AE}" pid="7" name="MSIP_Label_97a477d1-147d-4e34-b5e3-7b26d2f44870_ActionId">
    <vt:lpwstr>688f3b8f-1308-4641-b379-73e8e43b0822</vt:lpwstr>
  </property>
  <property fmtid="{D5CDD505-2E9C-101B-9397-08002B2CF9AE}" pid="8" name="MSIP_Label_97a477d1-147d-4e34-b5e3-7b26d2f44870_ContentBits">
    <vt:lpwstr>0</vt:lpwstr>
  </property>
  <property fmtid="{D5CDD505-2E9C-101B-9397-08002B2CF9AE}" pid="9" name="ContentTypeId">
    <vt:lpwstr>0x0101003098555769AB92478237C291B009A8BE</vt:lpwstr>
  </property>
  <property fmtid="{D5CDD505-2E9C-101B-9397-08002B2CF9AE}" pid="10" name="MediaServiceImageTags">
    <vt:lpwstr/>
  </property>
</Properties>
</file>