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77" r:id="rId5"/>
    <p:sldId id="266" r:id="rId6"/>
    <p:sldId id="267" r:id="rId7"/>
    <p:sldId id="269" r:id="rId8"/>
    <p:sldId id="259" r:id="rId9"/>
    <p:sldId id="262" r:id="rId10"/>
    <p:sldId id="263" r:id="rId11"/>
    <p:sldId id="265" r:id="rId12"/>
    <p:sldId id="375" r:id="rId13"/>
    <p:sldId id="276" r:id="rId14"/>
    <p:sldId id="264" r:id="rId15"/>
    <p:sldId id="380" r:id="rId16"/>
    <p:sldId id="376" r:id="rId17"/>
    <p:sldId id="374" r:id="rId18"/>
    <p:sldId id="373" r:id="rId19"/>
    <p:sldId id="37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A3EB3-DC3B-4E53-8238-B7A694D374D5}" v="83" dt="2023-05-31T07:23:40.281"/>
    <p1510:client id="{79E965BF-AEE0-4EAF-88BC-CCC949C6D0B0}" v="28" dt="2023-05-31T08:37:15.979"/>
    <p1510:client id="{F2F9FE11-EC39-45DD-92F7-95C627475D03}" v="7" dt="2023-05-31T08:42:13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41" autoAdjust="0"/>
    <p:restoredTop sz="96041" autoAdjust="0"/>
  </p:normalViewPr>
  <p:slideViewPr>
    <p:cSldViewPr snapToGrid="0">
      <p:cViewPr varScale="1">
        <p:scale>
          <a:sx n="101" d="100"/>
          <a:sy n="101" d="100"/>
        </p:scale>
        <p:origin x="756" y="-12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AU Gil" userId="S::gil.colau@spw.wallonie.be::7ecd6b68-1e56-4549-9531-7414a1a8125c" providerId="AD" clId="Web-{96D25F1A-D74D-4F24-A8E3-4F9A84C791BA}"/>
    <pc:docChg chg="modSld">
      <pc:chgData name="COLAU Gil" userId="S::gil.colau@spw.wallonie.be::7ecd6b68-1e56-4549-9531-7414a1a8125c" providerId="AD" clId="Web-{96D25F1A-D74D-4F24-A8E3-4F9A84C791BA}" dt="2023-05-26T09:10:44.329" v="1" actId="1076"/>
      <pc:docMkLst>
        <pc:docMk/>
      </pc:docMkLst>
      <pc:sldChg chg="modSp">
        <pc:chgData name="COLAU Gil" userId="S::gil.colau@spw.wallonie.be::7ecd6b68-1e56-4549-9531-7414a1a8125c" providerId="AD" clId="Web-{96D25F1A-D74D-4F24-A8E3-4F9A84C791BA}" dt="2023-05-26T09:10:44.329" v="1" actId="1076"/>
        <pc:sldMkLst>
          <pc:docMk/>
          <pc:sldMk cId="1352938361" sldId="375"/>
        </pc:sldMkLst>
        <pc:picChg chg="mod">
          <ac:chgData name="COLAU Gil" userId="S::gil.colau@spw.wallonie.be::7ecd6b68-1e56-4549-9531-7414a1a8125c" providerId="AD" clId="Web-{96D25F1A-D74D-4F24-A8E3-4F9A84C791BA}" dt="2023-05-26T09:10:44.329" v="1" actId="1076"/>
          <ac:picMkLst>
            <pc:docMk/>
            <pc:sldMk cId="1352938361" sldId="375"/>
            <ac:picMk id="3" creationId="{3B217815-C386-03C5-ECFA-A37A88371931}"/>
          </ac:picMkLst>
        </pc:picChg>
      </pc:sldChg>
    </pc:docChg>
  </pc:docChgLst>
  <pc:docChgLst>
    <pc:chgData name="LENOIR Caroline" userId="ea79ea88-6b1a-49d0-aba7-0f26033ee7a7" providerId="ADAL" clId="{F2F9FE11-EC39-45DD-92F7-95C627475D03}"/>
    <pc:docChg chg="undo redo custSel modSld">
      <pc:chgData name="LENOIR Caroline" userId="ea79ea88-6b1a-49d0-aba7-0f26033ee7a7" providerId="ADAL" clId="{F2F9FE11-EC39-45DD-92F7-95C627475D03}" dt="2023-05-31T08:44:42.955" v="163" actId="20577"/>
      <pc:docMkLst>
        <pc:docMk/>
      </pc:docMkLst>
      <pc:sldChg chg="modSp mod">
        <pc:chgData name="LENOIR Caroline" userId="ea79ea88-6b1a-49d0-aba7-0f26033ee7a7" providerId="ADAL" clId="{F2F9FE11-EC39-45DD-92F7-95C627475D03}" dt="2023-05-31T08:44:42.955" v="163" actId="20577"/>
        <pc:sldMkLst>
          <pc:docMk/>
          <pc:sldMk cId="506211028" sldId="269"/>
        </pc:sldMkLst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20" creationId="{B5E45D17-C62E-2A69-F6F6-10B1535BE1BC}"/>
          </ac:spMkLst>
        </pc:spChg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21" creationId="{7E9CC2F7-7586-0719-515D-38E3F148C314}"/>
          </ac:spMkLst>
        </pc:spChg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22" creationId="{83D46C22-25C4-F507-D92B-13E7CE4E67DA}"/>
          </ac:spMkLst>
        </pc:spChg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23" creationId="{418B6C3E-F685-A3F5-D21F-C9ABA1205BF1}"/>
          </ac:spMkLst>
        </pc:spChg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24" creationId="{9B945BC1-4A76-7668-F686-C664C2400041}"/>
          </ac:spMkLst>
        </pc:spChg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25" creationId="{CF076D5B-9DEA-DAF4-0934-8F0D51436344}"/>
          </ac:spMkLst>
        </pc:spChg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26" creationId="{D7E0BFFC-655B-E655-C770-F4FCA3BADFDB}"/>
          </ac:spMkLst>
        </pc:spChg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27" creationId="{41A69CC4-40F1-BAA0-AA7C-588E7AFC63C0}"/>
          </ac:spMkLst>
        </pc:spChg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28" creationId="{8BF60F8B-24A4-56A5-06D3-38BE28719B28}"/>
          </ac:spMkLst>
        </pc:spChg>
        <pc:spChg chg="mod">
          <ac:chgData name="LENOIR Caroline" userId="ea79ea88-6b1a-49d0-aba7-0f26033ee7a7" providerId="ADAL" clId="{F2F9FE11-EC39-45DD-92F7-95C627475D03}" dt="2023-05-31T08:44:42.955" v="163" actId="20577"/>
          <ac:spMkLst>
            <pc:docMk/>
            <pc:sldMk cId="506211028" sldId="269"/>
            <ac:spMk id="29" creationId="{D751B487-F28F-A2A0-B907-EA59E345E938}"/>
          </ac:spMkLst>
        </pc:spChg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30" creationId="{A051099A-A078-4F1C-315C-767EC53574CD}"/>
          </ac:spMkLst>
        </pc:spChg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31" creationId="{1B4D0DBE-4410-DFFA-E763-A04A4082BAEB}"/>
          </ac:spMkLst>
        </pc:spChg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32" creationId="{74693D1E-96C5-DCCB-F07E-3CD29A28CCD0}"/>
          </ac:spMkLst>
        </pc:spChg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33" creationId="{08AB7793-D654-B034-578C-4072BA0793C6}"/>
          </ac:spMkLst>
        </pc:spChg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34" creationId="{140A010A-65DF-EE01-5298-30E04B0A4E16}"/>
          </ac:spMkLst>
        </pc:spChg>
        <pc:spChg chg="mod">
          <ac:chgData name="LENOIR Caroline" userId="ea79ea88-6b1a-49d0-aba7-0f26033ee7a7" providerId="ADAL" clId="{F2F9FE11-EC39-45DD-92F7-95C627475D03}" dt="2023-05-31T08:41:54.411" v="137" actId="403"/>
          <ac:spMkLst>
            <pc:docMk/>
            <pc:sldMk cId="506211028" sldId="269"/>
            <ac:spMk id="35" creationId="{FD1989A8-9435-98A2-B5EA-7C5FDE8BC52A}"/>
          </ac:spMkLst>
        </pc:spChg>
        <pc:grpChg chg="mod ord">
          <ac:chgData name="LENOIR Caroline" userId="ea79ea88-6b1a-49d0-aba7-0f26033ee7a7" providerId="ADAL" clId="{F2F9FE11-EC39-45DD-92F7-95C627475D03}" dt="2023-05-31T08:44:21.126" v="151" actId="14100"/>
          <ac:grpSpMkLst>
            <pc:docMk/>
            <pc:sldMk cId="506211028" sldId="269"/>
            <ac:grpSpMk id="19" creationId="{A7C3229D-67A3-D553-03D7-07BCE9BF9001}"/>
          </ac:grpSpMkLst>
        </pc:grpChg>
        <pc:graphicFrameChg chg="mod">
          <ac:chgData name="LENOIR Caroline" userId="ea79ea88-6b1a-49d0-aba7-0f26033ee7a7" providerId="ADAL" clId="{F2F9FE11-EC39-45DD-92F7-95C627475D03}" dt="2023-05-31T08:42:13.554" v="140"/>
          <ac:graphicFrameMkLst>
            <pc:docMk/>
            <pc:sldMk cId="506211028" sldId="269"/>
            <ac:graphicFrameMk id="11" creationId="{BE09D626-F869-06EA-7D86-9FBE8935F175}"/>
          </ac:graphicFrameMkLst>
        </pc:graphicFrameChg>
      </pc:sldChg>
    </pc:docChg>
  </pc:docChgLst>
  <pc:docChgLst>
    <pc:chgData name="LENOIR Caroline" userId="S::caroline.lenoir@spw.wallonie.be::ea79ea88-6b1a-49d0-aba7-0f26033ee7a7" providerId="AD" clId="Web-{332A3EB3-DC3B-4E53-8238-B7A694D374D5}"/>
    <pc:docChg chg="modSld">
      <pc:chgData name="LENOIR Caroline" userId="S::caroline.lenoir@spw.wallonie.be::ea79ea88-6b1a-49d0-aba7-0f26033ee7a7" providerId="AD" clId="Web-{332A3EB3-DC3B-4E53-8238-B7A694D374D5}" dt="2023-05-31T07:23:37.703" v="75" actId="20577"/>
      <pc:docMkLst>
        <pc:docMk/>
      </pc:docMkLst>
      <pc:sldChg chg="modSp">
        <pc:chgData name="LENOIR Caroline" userId="S::caroline.lenoir@spw.wallonie.be::ea79ea88-6b1a-49d0-aba7-0f26033ee7a7" providerId="AD" clId="Web-{332A3EB3-DC3B-4E53-8238-B7A694D374D5}" dt="2023-05-31T07:23:37.703" v="75" actId="20577"/>
        <pc:sldMkLst>
          <pc:docMk/>
          <pc:sldMk cId="506211028" sldId="269"/>
        </pc:sldMkLst>
        <pc:spChg chg="mod">
          <ac:chgData name="LENOIR Caroline" userId="S::caroline.lenoir@spw.wallonie.be::ea79ea88-6b1a-49d0-aba7-0f26033ee7a7" providerId="AD" clId="Web-{332A3EB3-DC3B-4E53-8238-B7A694D374D5}" dt="2023-05-31T07:23:37.703" v="75" actId="20577"/>
          <ac:spMkLst>
            <pc:docMk/>
            <pc:sldMk cId="506211028" sldId="269"/>
            <ac:spMk id="26" creationId="{D7E0BFFC-655B-E655-C770-F4FCA3BADFDB}"/>
          </ac:spMkLst>
        </pc:spChg>
      </pc:sldChg>
    </pc:docChg>
  </pc:docChgLst>
  <pc:docChgLst>
    <pc:chgData name="COLAU Gil" userId="S::gil.colau@spw.wallonie.be::7ecd6b68-1e56-4549-9531-7414a1a8125c" providerId="AD" clId="Web-{99ACEABC-9A36-479A-94CF-DCB4EEA6DE8E}"/>
    <pc:docChg chg="modSld">
      <pc:chgData name="COLAU Gil" userId="S::gil.colau@spw.wallonie.be::7ecd6b68-1e56-4549-9531-7414a1a8125c" providerId="AD" clId="Web-{99ACEABC-9A36-479A-94CF-DCB4EEA6DE8E}" dt="2023-05-26T09:09:37.442" v="1" actId="1076"/>
      <pc:docMkLst>
        <pc:docMk/>
      </pc:docMkLst>
      <pc:sldChg chg="modSp">
        <pc:chgData name="COLAU Gil" userId="S::gil.colau@spw.wallonie.be::7ecd6b68-1e56-4549-9531-7414a1a8125c" providerId="AD" clId="Web-{99ACEABC-9A36-479A-94CF-DCB4EEA6DE8E}" dt="2023-05-26T09:09:37.442" v="1" actId="1076"/>
        <pc:sldMkLst>
          <pc:docMk/>
          <pc:sldMk cId="1352938361" sldId="375"/>
        </pc:sldMkLst>
        <pc:picChg chg="mod">
          <ac:chgData name="COLAU Gil" userId="S::gil.colau@spw.wallonie.be::7ecd6b68-1e56-4549-9531-7414a1a8125c" providerId="AD" clId="Web-{99ACEABC-9A36-479A-94CF-DCB4EEA6DE8E}" dt="2023-05-26T09:09:37.442" v="1" actId="1076"/>
          <ac:picMkLst>
            <pc:docMk/>
            <pc:sldMk cId="1352938361" sldId="375"/>
            <ac:picMk id="3" creationId="{3B217815-C386-03C5-ECFA-A37A88371931}"/>
          </ac:picMkLst>
        </pc:picChg>
      </pc:sldChg>
    </pc:docChg>
  </pc:docChgLst>
  <pc:docChgLst>
    <pc:chgData name="LENOIR Caroline" userId="ea79ea88-6b1a-49d0-aba7-0f26033ee7a7" providerId="ADAL" clId="{E0F681B8-41D7-4A1F-9624-E77B10B55FA0}"/>
    <pc:docChg chg="undo redo custSel addSld delSld modSld">
      <pc:chgData name="LENOIR Caroline" userId="ea79ea88-6b1a-49d0-aba7-0f26033ee7a7" providerId="ADAL" clId="{E0F681B8-41D7-4A1F-9624-E77B10B55FA0}" dt="2023-05-26T08:49:37.351" v="653"/>
      <pc:docMkLst>
        <pc:docMk/>
      </pc:docMkLst>
      <pc:sldChg chg="modNotesTx">
        <pc:chgData name="LENOIR Caroline" userId="ea79ea88-6b1a-49d0-aba7-0f26033ee7a7" providerId="ADAL" clId="{E0F681B8-41D7-4A1F-9624-E77B10B55FA0}" dt="2023-05-26T07:50:21.184" v="624"/>
        <pc:sldMkLst>
          <pc:docMk/>
          <pc:sldMk cId="1194265350" sldId="259"/>
        </pc:sldMkLst>
      </pc:sldChg>
      <pc:sldChg chg="addSp delSp modSp mod">
        <pc:chgData name="LENOIR Caroline" userId="ea79ea88-6b1a-49d0-aba7-0f26033ee7a7" providerId="ADAL" clId="{E0F681B8-41D7-4A1F-9624-E77B10B55FA0}" dt="2023-05-26T08:49:37.351" v="653"/>
        <pc:sldMkLst>
          <pc:docMk/>
          <pc:sldMk cId="2659399276" sldId="261"/>
        </pc:sldMkLst>
        <pc:spChg chg="mod">
          <ac:chgData name="LENOIR Caroline" userId="ea79ea88-6b1a-49d0-aba7-0f26033ee7a7" providerId="ADAL" clId="{E0F681B8-41D7-4A1F-9624-E77B10B55FA0}" dt="2023-05-26T07:27:35.035" v="299" actId="20577"/>
          <ac:spMkLst>
            <pc:docMk/>
            <pc:sldMk cId="2659399276" sldId="261"/>
            <ac:spMk id="2" creationId="{27969816-AF48-5040-D24B-246302598ECE}"/>
          </ac:spMkLst>
        </pc:spChg>
        <pc:spChg chg="add del mod">
          <ac:chgData name="LENOIR Caroline" userId="ea79ea88-6b1a-49d0-aba7-0f26033ee7a7" providerId="ADAL" clId="{E0F681B8-41D7-4A1F-9624-E77B10B55FA0}" dt="2023-05-26T07:33:46.970" v="312" actId="478"/>
          <ac:spMkLst>
            <pc:docMk/>
            <pc:sldMk cId="2659399276" sldId="261"/>
            <ac:spMk id="3" creationId="{A333782D-C952-A12F-1550-61B721BA70D5}"/>
          </ac:spMkLst>
        </pc:spChg>
        <pc:spChg chg="del mod">
          <ac:chgData name="LENOIR Caroline" userId="ea79ea88-6b1a-49d0-aba7-0f26033ee7a7" providerId="ADAL" clId="{E0F681B8-41D7-4A1F-9624-E77B10B55FA0}" dt="2023-05-26T07:33:49.412" v="314" actId="478"/>
          <ac:spMkLst>
            <pc:docMk/>
            <pc:sldMk cId="2659399276" sldId="261"/>
            <ac:spMk id="8" creationId="{A176146F-A5AC-9F87-A139-9A959E061212}"/>
          </ac:spMkLst>
        </pc:spChg>
        <pc:spChg chg="del mod">
          <ac:chgData name="LENOIR Caroline" userId="ea79ea88-6b1a-49d0-aba7-0f26033ee7a7" providerId="ADAL" clId="{E0F681B8-41D7-4A1F-9624-E77B10B55FA0}" dt="2023-05-26T07:33:51.074" v="315" actId="478"/>
          <ac:spMkLst>
            <pc:docMk/>
            <pc:sldMk cId="2659399276" sldId="261"/>
            <ac:spMk id="9" creationId="{FD705DC5-0E77-C914-6F69-C3DFDE26CC13}"/>
          </ac:spMkLst>
        </pc:spChg>
        <pc:spChg chg="del mod">
          <ac:chgData name="LENOIR Caroline" userId="ea79ea88-6b1a-49d0-aba7-0f26033ee7a7" providerId="ADAL" clId="{E0F681B8-41D7-4A1F-9624-E77B10B55FA0}" dt="2023-05-26T07:33:53.464" v="316" actId="478"/>
          <ac:spMkLst>
            <pc:docMk/>
            <pc:sldMk cId="2659399276" sldId="261"/>
            <ac:spMk id="10" creationId="{C63150C5-80D7-6D78-1E5C-02AF35FA1C6C}"/>
          </ac:spMkLst>
        </pc:spChg>
        <pc:spChg chg="add del mod">
          <ac:chgData name="LENOIR Caroline" userId="ea79ea88-6b1a-49d0-aba7-0f26033ee7a7" providerId="ADAL" clId="{E0F681B8-41D7-4A1F-9624-E77B10B55FA0}" dt="2023-05-26T07:35:03.993" v="354" actId="478"/>
          <ac:spMkLst>
            <pc:docMk/>
            <pc:sldMk cId="2659399276" sldId="261"/>
            <ac:spMk id="11" creationId="{D033FD66-B7CA-A300-FBB5-6615B0D79582}"/>
          </ac:spMkLst>
        </pc:spChg>
        <pc:spChg chg="add del mod">
          <ac:chgData name="LENOIR Caroline" userId="ea79ea88-6b1a-49d0-aba7-0f26033ee7a7" providerId="ADAL" clId="{E0F681B8-41D7-4A1F-9624-E77B10B55FA0}" dt="2023-05-26T07:35:04.133" v="355" actId="478"/>
          <ac:spMkLst>
            <pc:docMk/>
            <pc:sldMk cId="2659399276" sldId="261"/>
            <ac:spMk id="12" creationId="{E3CC5D09-F601-9870-26B2-8D4647F085D9}"/>
          </ac:spMkLst>
        </pc:spChg>
        <pc:spChg chg="add del mod">
          <ac:chgData name="LENOIR Caroline" userId="ea79ea88-6b1a-49d0-aba7-0f26033ee7a7" providerId="ADAL" clId="{E0F681B8-41D7-4A1F-9624-E77B10B55FA0}" dt="2023-05-26T07:35:04.321" v="356" actId="478"/>
          <ac:spMkLst>
            <pc:docMk/>
            <pc:sldMk cId="2659399276" sldId="261"/>
            <ac:spMk id="13" creationId="{33A83606-0AD3-5939-345C-4448FD55A27E}"/>
          </ac:spMkLst>
        </pc:spChg>
        <pc:spChg chg="add del mod">
          <ac:chgData name="LENOIR Caroline" userId="ea79ea88-6b1a-49d0-aba7-0f26033ee7a7" providerId="ADAL" clId="{E0F681B8-41D7-4A1F-9624-E77B10B55FA0}" dt="2023-05-26T07:35:03.733" v="353" actId="478"/>
          <ac:spMkLst>
            <pc:docMk/>
            <pc:sldMk cId="2659399276" sldId="261"/>
            <ac:spMk id="20" creationId="{A749C433-D943-1D0C-93F4-3CCCBDE7EF91}"/>
          </ac:spMkLst>
        </pc:spChg>
        <pc:grpChg chg="del">
          <ac:chgData name="LENOIR Caroline" userId="ea79ea88-6b1a-49d0-aba7-0f26033ee7a7" providerId="ADAL" clId="{E0F681B8-41D7-4A1F-9624-E77B10B55FA0}" dt="2023-05-26T07:33:54.563" v="317" actId="478"/>
          <ac:grpSpMkLst>
            <pc:docMk/>
            <pc:sldMk cId="2659399276" sldId="261"/>
            <ac:grpSpMk id="14" creationId="{5662BE3F-5F83-3286-6EAC-76D6CB1D7653}"/>
          </ac:grpSpMkLst>
        </pc:grpChg>
        <pc:graphicFrameChg chg="del">
          <ac:chgData name="LENOIR Caroline" userId="ea79ea88-6b1a-49d0-aba7-0f26033ee7a7" providerId="ADAL" clId="{E0F681B8-41D7-4A1F-9624-E77B10B55FA0}" dt="2023-05-26T07:07:55.484" v="225" actId="478"/>
          <ac:graphicFrameMkLst>
            <pc:docMk/>
            <pc:sldMk cId="2659399276" sldId="261"/>
            <ac:graphicFrameMk id="5" creationId="{CEA3B1CD-6213-2C6A-CB95-C0BDD9EF9137}"/>
          </ac:graphicFrameMkLst>
        </pc:graphicFrameChg>
        <pc:graphicFrameChg chg="del mod">
          <ac:chgData name="LENOIR Caroline" userId="ea79ea88-6b1a-49d0-aba7-0f26033ee7a7" providerId="ADAL" clId="{E0F681B8-41D7-4A1F-9624-E77B10B55FA0}" dt="2023-05-26T07:08:31.778" v="231" actId="478"/>
          <ac:graphicFrameMkLst>
            <pc:docMk/>
            <pc:sldMk cId="2659399276" sldId="261"/>
            <ac:graphicFrameMk id="6" creationId="{9EFAEE16-EC21-B2A5-4071-A4D36DE3C33E}"/>
          </ac:graphicFrameMkLst>
        </pc:graphicFrameChg>
        <pc:graphicFrameChg chg="del mod">
          <ac:chgData name="LENOIR Caroline" userId="ea79ea88-6b1a-49d0-aba7-0f26033ee7a7" providerId="ADAL" clId="{E0F681B8-41D7-4A1F-9624-E77B10B55FA0}" dt="2023-05-26T07:08:40.061" v="234" actId="478"/>
          <ac:graphicFrameMkLst>
            <pc:docMk/>
            <pc:sldMk cId="2659399276" sldId="261"/>
            <ac:graphicFrameMk id="7" creationId="{0ED367AE-2353-B5C9-4199-5B0E6A68D1B7}"/>
          </ac:graphicFrameMkLst>
        </pc:graphicFrameChg>
        <pc:graphicFrameChg chg="add del mod">
          <ac:chgData name="LENOIR Caroline" userId="ea79ea88-6b1a-49d0-aba7-0f26033ee7a7" providerId="ADAL" clId="{E0F681B8-41D7-4A1F-9624-E77B10B55FA0}" dt="2023-05-26T07:33:44.551" v="311" actId="478"/>
          <ac:graphicFrameMkLst>
            <pc:docMk/>
            <pc:sldMk cId="2659399276" sldId="261"/>
            <ac:graphicFrameMk id="23" creationId="{B926CAB1-D6C9-4E05-9760-52086B2EC53E}"/>
          </ac:graphicFrameMkLst>
        </pc:graphicFrameChg>
        <pc:graphicFrameChg chg="add del mod">
          <ac:chgData name="LENOIR Caroline" userId="ea79ea88-6b1a-49d0-aba7-0f26033ee7a7" providerId="ADAL" clId="{E0F681B8-41D7-4A1F-9624-E77B10B55FA0}" dt="2023-05-26T07:27:46.851" v="300" actId="478"/>
          <ac:graphicFrameMkLst>
            <pc:docMk/>
            <pc:sldMk cId="2659399276" sldId="261"/>
            <ac:graphicFrameMk id="24" creationId="{CEA3B1CD-6213-2C6A-CB95-C0BDD9EF9137}"/>
          </ac:graphicFrameMkLst>
        </pc:graphicFrameChg>
        <pc:graphicFrameChg chg="add del mod">
          <ac:chgData name="LENOIR Caroline" userId="ea79ea88-6b1a-49d0-aba7-0f26033ee7a7" providerId="ADAL" clId="{E0F681B8-41D7-4A1F-9624-E77B10B55FA0}" dt="2023-05-26T07:34:04.825" v="321" actId="478"/>
          <ac:graphicFrameMkLst>
            <pc:docMk/>
            <pc:sldMk cId="2659399276" sldId="261"/>
            <ac:graphicFrameMk id="25" creationId="{9EFAEE16-EC21-B2A5-4071-A4D36DE3C33E}"/>
          </ac:graphicFrameMkLst>
        </pc:graphicFrameChg>
        <pc:graphicFrameChg chg="add del mod">
          <ac:chgData name="LENOIR Caroline" userId="ea79ea88-6b1a-49d0-aba7-0f26033ee7a7" providerId="ADAL" clId="{E0F681B8-41D7-4A1F-9624-E77B10B55FA0}" dt="2023-05-26T07:27:48.778" v="301" actId="478"/>
          <ac:graphicFrameMkLst>
            <pc:docMk/>
            <pc:sldMk cId="2659399276" sldId="261"/>
            <ac:graphicFrameMk id="26" creationId="{0ED367AE-2353-B5C9-4199-5B0E6A68D1B7}"/>
          </ac:graphicFrameMkLst>
        </pc:graphicFrameChg>
        <pc:graphicFrameChg chg="add del mod">
          <ac:chgData name="LENOIR Caroline" userId="ea79ea88-6b1a-49d0-aba7-0f26033ee7a7" providerId="ADAL" clId="{E0F681B8-41D7-4A1F-9624-E77B10B55FA0}" dt="2023-05-26T07:34:02.577" v="320" actId="478"/>
          <ac:graphicFrameMkLst>
            <pc:docMk/>
            <pc:sldMk cId="2659399276" sldId="261"/>
            <ac:graphicFrameMk id="27" creationId="{D4DB8500-4A5A-1199-72B5-0F3336CE5636}"/>
          </ac:graphicFrameMkLst>
        </pc:graphicFrameChg>
        <pc:graphicFrameChg chg="add del mod">
          <ac:chgData name="LENOIR Caroline" userId="ea79ea88-6b1a-49d0-aba7-0f26033ee7a7" providerId="ADAL" clId="{E0F681B8-41D7-4A1F-9624-E77B10B55FA0}" dt="2023-05-26T07:34:01.118" v="319" actId="478"/>
          <ac:graphicFrameMkLst>
            <pc:docMk/>
            <pc:sldMk cId="2659399276" sldId="261"/>
            <ac:graphicFrameMk id="28" creationId="{A7A92495-32A8-A2A9-24CB-C46A86927BA1}"/>
          </ac:graphicFrameMkLst>
        </pc:graphicFrameChg>
        <pc:graphicFrameChg chg="add del mod">
          <ac:chgData name="LENOIR Caroline" userId="ea79ea88-6b1a-49d0-aba7-0f26033ee7a7" providerId="ADAL" clId="{E0F681B8-41D7-4A1F-9624-E77B10B55FA0}" dt="2023-05-26T07:35:07.221" v="357" actId="478"/>
          <ac:graphicFrameMkLst>
            <pc:docMk/>
            <pc:sldMk cId="2659399276" sldId="261"/>
            <ac:graphicFrameMk id="29" creationId="{D4DB8500-4A5A-1199-72B5-0F3336CE5636}"/>
          </ac:graphicFrameMkLst>
        </pc:graphicFrameChg>
        <pc:graphicFrameChg chg="add del mod">
          <ac:chgData name="LENOIR Caroline" userId="ea79ea88-6b1a-49d0-aba7-0f26033ee7a7" providerId="ADAL" clId="{E0F681B8-41D7-4A1F-9624-E77B10B55FA0}" dt="2023-05-26T07:39:06.682" v="380" actId="478"/>
          <ac:graphicFrameMkLst>
            <pc:docMk/>
            <pc:sldMk cId="2659399276" sldId="261"/>
            <ac:graphicFrameMk id="30" creationId="{D4DB8500-4A5A-1199-72B5-0F3336CE5636}"/>
          </ac:graphicFrameMkLst>
        </pc:graphicFrameChg>
        <pc:graphicFrameChg chg="add mod">
          <ac:chgData name="LENOIR Caroline" userId="ea79ea88-6b1a-49d0-aba7-0f26033ee7a7" providerId="ADAL" clId="{E0F681B8-41D7-4A1F-9624-E77B10B55FA0}" dt="2023-05-26T08:49:37.351" v="653"/>
          <ac:graphicFrameMkLst>
            <pc:docMk/>
            <pc:sldMk cId="2659399276" sldId="261"/>
            <ac:graphicFrameMk id="31" creationId="{D4DB8500-4A5A-1199-72B5-0F3336CE5636}"/>
          </ac:graphicFrameMkLst>
        </pc:graphicFrameChg>
        <pc:picChg chg="add del mod">
          <ac:chgData name="LENOIR Caroline" userId="ea79ea88-6b1a-49d0-aba7-0f26033ee7a7" providerId="ADAL" clId="{E0F681B8-41D7-4A1F-9624-E77B10B55FA0}" dt="2023-05-26T07:06:23.368" v="214" actId="478"/>
          <ac:picMkLst>
            <pc:docMk/>
            <pc:sldMk cId="2659399276" sldId="261"/>
            <ac:picMk id="16" creationId="{C15AB4BC-56EC-391D-72AC-9A6069D796B2}"/>
          </ac:picMkLst>
        </pc:picChg>
      </pc:sldChg>
      <pc:sldChg chg="modSp">
        <pc:chgData name="LENOIR Caroline" userId="ea79ea88-6b1a-49d0-aba7-0f26033ee7a7" providerId="ADAL" clId="{E0F681B8-41D7-4A1F-9624-E77B10B55FA0}" dt="2023-05-25T12:54:58.387" v="8" actId="20577"/>
        <pc:sldMkLst>
          <pc:docMk/>
          <pc:sldMk cId="3839166924" sldId="262"/>
        </pc:sldMkLst>
        <pc:spChg chg="mod">
          <ac:chgData name="LENOIR Caroline" userId="ea79ea88-6b1a-49d0-aba7-0f26033ee7a7" providerId="ADAL" clId="{E0F681B8-41D7-4A1F-9624-E77B10B55FA0}" dt="2023-05-25T12:54:58.387" v="8" actId="20577"/>
          <ac:spMkLst>
            <pc:docMk/>
            <pc:sldMk cId="3839166924" sldId="262"/>
            <ac:spMk id="16" creationId="{71C54087-EAE8-CE67-0DE0-913D74A28DAF}"/>
          </ac:spMkLst>
        </pc:spChg>
      </pc:sldChg>
      <pc:sldChg chg="modSp mod">
        <pc:chgData name="LENOIR Caroline" userId="ea79ea88-6b1a-49d0-aba7-0f26033ee7a7" providerId="ADAL" clId="{E0F681B8-41D7-4A1F-9624-E77B10B55FA0}" dt="2023-05-25T13:31:27.502" v="72" actId="20577"/>
        <pc:sldMkLst>
          <pc:docMk/>
          <pc:sldMk cId="2182937141" sldId="263"/>
        </pc:sldMkLst>
        <pc:spChg chg="mod">
          <ac:chgData name="LENOIR Caroline" userId="ea79ea88-6b1a-49d0-aba7-0f26033ee7a7" providerId="ADAL" clId="{E0F681B8-41D7-4A1F-9624-E77B10B55FA0}" dt="2023-05-25T13:31:27.502" v="72" actId="20577"/>
          <ac:spMkLst>
            <pc:docMk/>
            <pc:sldMk cId="2182937141" sldId="263"/>
            <ac:spMk id="2" creationId="{3F883AB2-73D2-24B8-0A07-9DDDE2B9AB63}"/>
          </ac:spMkLst>
        </pc:spChg>
      </pc:sldChg>
      <pc:sldChg chg="addSp modSp mod">
        <pc:chgData name="LENOIR Caroline" userId="ea79ea88-6b1a-49d0-aba7-0f26033ee7a7" providerId="ADAL" clId="{E0F681B8-41D7-4A1F-9624-E77B10B55FA0}" dt="2023-05-26T07:09:47.990" v="238" actId="27918"/>
        <pc:sldMkLst>
          <pc:docMk/>
          <pc:sldMk cId="719065103" sldId="264"/>
        </pc:sldMkLst>
        <pc:spChg chg="mod">
          <ac:chgData name="LENOIR Caroline" userId="ea79ea88-6b1a-49d0-aba7-0f26033ee7a7" providerId="ADAL" clId="{E0F681B8-41D7-4A1F-9624-E77B10B55FA0}" dt="2023-05-26T06:52:48.568" v="202" actId="1076"/>
          <ac:spMkLst>
            <pc:docMk/>
            <pc:sldMk cId="719065103" sldId="264"/>
            <ac:spMk id="2" creationId="{7E73B070-991C-A4C7-5844-8107758BF712}"/>
          </ac:spMkLst>
        </pc:spChg>
        <pc:spChg chg="mod">
          <ac:chgData name="LENOIR Caroline" userId="ea79ea88-6b1a-49d0-aba7-0f26033ee7a7" providerId="ADAL" clId="{E0F681B8-41D7-4A1F-9624-E77B10B55FA0}" dt="2023-05-26T06:52:24.565" v="200" actId="1076"/>
          <ac:spMkLst>
            <pc:docMk/>
            <pc:sldMk cId="719065103" sldId="264"/>
            <ac:spMk id="17" creationId="{8B6198D5-DEF0-446B-5D26-9B06AF2CAB70}"/>
          </ac:spMkLst>
        </pc:spChg>
        <pc:spChg chg="mod">
          <ac:chgData name="LENOIR Caroline" userId="ea79ea88-6b1a-49d0-aba7-0f26033ee7a7" providerId="ADAL" clId="{E0F681B8-41D7-4A1F-9624-E77B10B55FA0}" dt="2023-05-26T06:49:34.671" v="185" actId="1076"/>
          <ac:spMkLst>
            <pc:docMk/>
            <pc:sldMk cId="719065103" sldId="264"/>
            <ac:spMk id="18" creationId="{32F907DE-BAA1-6C45-F747-28B046839555}"/>
          </ac:spMkLst>
        </pc:spChg>
        <pc:spChg chg="mod">
          <ac:chgData name="LENOIR Caroline" userId="ea79ea88-6b1a-49d0-aba7-0f26033ee7a7" providerId="ADAL" clId="{E0F681B8-41D7-4A1F-9624-E77B10B55FA0}" dt="2023-05-26T06:35:04.591" v="117" actId="1076"/>
          <ac:spMkLst>
            <pc:docMk/>
            <pc:sldMk cId="719065103" sldId="264"/>
            <ac:spMk id="19" creationId="{7685F628-E3AB-2195-714F-4FF6F88F392A}"/>
          </ac:spMkLst>
        </pc:spChg>
        <pc:spChg chg="mod">
          <ac:chgData name="LENOIR Caroline" userId="ea79ea88-6b1a-49d0-aba7-0f26033ee7a7" providerId="ADAL" clId="{E0F681B8-41D7-4A1F-9624-E77B10B55FA0}" dt="2023-05-26T06:52:47.002" v="201" actId="1076"/>
          <ac:spMkLst>
            <pc:docMk/>
            <pc:sldMk cId="719065103" sldId="264"/>
            <ac:spMk id="20" creationId="{899CD71D-728A-CAD0-D3A2-763E43796EDE}"/>
          </ac:spMkLst>
        </pc:spChg>
        <pc:spChg chg="mod">
          <ac:chgData name="LENOIR Caroline" userId="ea79ea88-6b1a-49d0-aba7-0f26033ee7a7" providerId="ADAL" clId="{E0F681B8-41D7-4A1F-9624-E77B10B55FA0}" dt="2023-05-26T06:50:53.018" v="195" actId="1076"/>
          <ac:spMkLst>
            <pc:docMk/>
            <pc:sldMk cId="719065103" sldId="264"/>
            <ac:spMk id="21" creationId="{0BC80EAB-04E1-4C81-1F5A-FB5C48C203B4}"/>
          </ac:spMkLst>
        </pc:spChg>
        <pc:spChg chg="mod">
          <ac:chgData name="LENOIR Caroline" userId="ea79ea88-6b1a-49d0-aba7-0f26033ee7a7" providerId="ADAL" clId="{E0F681B8-41D7-4A1F-9624-E77B10B55FA0}" dt="2023-05-26T06:51:00.072" v="196" actId="1076"/>
          <ac:spMkLst>
            <pc:docMk/>
            <pc:sldMk cId="719065103" sldId="264"/>
            <ac:spMk id="22" creationId="{FE924AF7-7373-C24E-499B-BD755D4909DF}"/>
          </ac:spMkLst>
        </pc:spChg>
        <pc:spChg chg="add mod">
          <ac:chgData name="LENOIR Caroline" userId="ea79ea88-6b1a-49d0-aba7-0f26033ee7a7" providerId="ADAL" clId="{E0F681B8-41D7-4A1F-9624-E77B10B55FA0}" dt="2023-05-26T06:47:32.680" v="178" actId="1076"/>
          <ac:spMkLst>
            <pc:docMk/>
            <pc:sldMk cId="719065103" sldId="264"/>
            <ac:spMk id="23" creationId="{1A6DB4CC-95BC-6645-7325-F663F12B1721}"/>
          </ac:spMkLst>
        </pc:spChg>
        <pc:spChg chg="add mod">
          <ac:chgData name="LENOIR Caroline" userId="ea79ea88-6b1a-49d0-aba7-0f26033ee7a7" providerId="ADAL" clId="{E0F681B8-41D7-4A1F-9624-E77B10B55FA0}" dt="2023-05-26T06:52:13.564" v="198" actId="1076"/>
          <ac:spMkLst>
            <pc:docMk/>
            <pc:sldMk cId="719065103" sldId="264"/>
            <ac:spMk id="24" creationId="{8FDAD7BD-0126-9C48-CD0A-CE50C526430F}"/>
          </ac:spMkLst>
        </pc:spChg>
        <pc:graphicFrameChg chg="add mod">
          <ac:chgData name="LENOIR Caroline" userId="ea79ea88-6b1a-49d0-aba7-0f26033ee7a7" providerId="ADAL" clId="{E0F681B8-41D7-4A1F-9624-E77B10B55FA0}" dt="2023-05-26T06:49:59.614" v="186" actId="1076"/>
          <ac:graphicFrameMkLst>
            <pc:docMk/>
            <pc:sldMk cId="719065103" sldId="264"/>
            <ac:graphicFrameMk id="3" creationId="{9B632245-61B0-4EB7-A7DE-42937F0456CB}"/>
          </ac:graphicFrameMkLst>
        </pc:graphicFrameChg>
        <pc:graphicFrameChg chg="mod">
          <ac:chgData name="LENOIR Caroline" userId="ea79ea88-6b1a-49d0-aba7-0f26033ee7a7" providerId="ADAL" clId="{E0F681B8-41D7-4A1F-9624-E77B10B55FA0}" dt="2023-05-26T06:53:15.219" v="204" actId="1076"/>
          <ac:graphicFrameMkLst>
            <pc:docMk/>
            <pc:sldMk cId="719065103" sldId="264"/>
            <ac:graphicFrameMk id="5" creationId="{34325464-841E-4EC1-A1A4-CA48F93BDA0C}"/>
          </ac:graphicFrameMkLst>
        </pc:graphicFrameChg>
        <pc:graphicFrameChg chg="mod">
          <ac:chgData name="LENOIR Caroline" userId="ea79ea88-6b1a-49d0-aba7-0f26033ee7a7" providerId="ADAL" clId="{E0F681B8-41D7-4A1F-9624-E77B10B55FA0}" dt="2023-05-26T06:53:03.913" v="203" actId="1076"/>
          <ac:graphicFrameMkLst>
            <pc:docMk/>
            <pc:sldMk cId="719065103" sldId="264"/>
            <ac:graphicFrameMk id="6" creationId="{84268877-20B9-8A4C-AC70-709628FC4A26}"/>
          </ac:graphicFrameMkLst>
        </pc:graphicFrameChg>
        <pc:graphicFrameChg chg="mod">
          <ac:chgData name="LENOIR Caroline" userId="ea79ea88-6b1a-49d0-aba7-0f26033ee7a7" providerId="ADAL" clId="{E0F681B8-41D7-4A1F-9624-E77B10B55FA0}" dt="2023-05-26T06:53:32.822" v="205" actId="1076"/>
          <ac:graphicFrameMkLst>
            <pc:docMk/>
            <pc:sldMk cId="719065103" sldId="264"/>
            <ac:graphicFrameMk id="7" creationId="{C87D471C-5BE4-6974-89D5-050A767F8153}"/>
          </ac:graphicFrameMkLst>
        </pc:graphicFrameChg>
      </pc:sldChg>
      <pc:sldChg chg="modSp mod">
        <pc:chgData name="LENOIR Caroline" userId="ea79ea88-6b1a-49d0-aba7-0f26033ee7a7" providerId="ADAL" clId="{E0F681B8-41D7-4A1F-9624-E77B10B55FA0}" dt="2023-05-25T13:31:35.573" v="73"/>
        <pc:sldMkLst>
          <pc:docMk/>
          <pc:sldMk cId="1979139483" sldId="265"/>
        </pc:sldMkLst>
        <pc:spChg chg="mod">
          <ac:chgData name="LENOIR Caroline" userId="ea79ea88-6b1a-49d0-aba7-0f26033ee7a7" providerId="ADAL" clId="{E0F681B8-41D7-4A1F-9624-E77B10B55FA0}" dt="2023-05-25T13:31:35.573" v="73"/>
          <ac:spMkLst>
            <pc:docMk/>
            <pc:sldMk cId="1979139483" sldId="265"/>
            <ac:spMk id="2" creationId="{F9E6FA27-E304-486D-317D-B9E2026536B3}"/>
          </ac:spMkLst>
        </pc:spChg>
      </pc:sldChg>
      <pc:sldChg chg="modSp">
        <pc:chgData name="LENOIR Caroline" userId="ea79ea88-6b1a-49d0-aba7-0f26033ee7a7" providerId="ADAL" clId="{E0F681B8-41D7-4A1F-9624-E77B10B55FA0}" dt="2023-05-25T12:52:50.602" v="0" actId="113"/>
        <pc:sldMkLst>
          <pc:docMk/>
          <pc:sldMk cId="1923794738" sldId="267"/>
        </pc:sldMkLst>
        <pc:spChg chg="mod">
          <ac:chgData name="LENOIR Caroline" userId="ea79ea88-6b1a-49d0-aba7-0f26033ee7a7" providerId="ADAL" clId="{E0F681B8-41D7-4A1F-9624-E77B10B55FA0}" dt="2023-05-25T12:52:50.602" v="0" actId="113"/>
          <ac:spMkLst>
            <pc:docMk/>
            <pc:sldMk cId="1923794738" sldId="267"/>
            <ac:spMk id="13" creationId="{6273E47B-519D-FC68-CADE-57EF208C51D2}"/>
          </ac:spMkLst>
        </pc:spChg>
      </pc:sldChg>
      <pc:sldChg chg="modNotesTx">
        <pc:chgData name="LENOIR Caroline" userId="ea79ea88-6b1a-49d0-aba7-0f26033ee7a7" providerId="ADAL" clId="{E0F681B8-41D7-4A1F-9624-E77B10B55FA0}" dt="2023-05-26T07:49:49.731" v="622" actId="313"/>
        <pc:sldMkLst>
          <pc:docMk/>
          <pc:sldMk cId="2588952447" sldId="268"/>
        </pc:sldMkLst>
      </pc:sldChg>
      <pc:sldChg chg="modNotesTx">
        <pc:chgData name="LENOIR Caroline" userId="ea79ea88-6b1a-49d0-aba7-0f26033ee7a7" providerId="ADAL" clId="{E0F681B8-41D7-4A1F-9624-E77B10B55FA0}" dt="2023-05-26T07:50:02.244" v="623"/>
        <pc:sldMkLst>
          <pc:docMk/>
          <pc:sldMk cId="506211028" sldId="269"/>
        </pc:sldMkLst>
      </pc:sldChg>
      <pc:sldChg chg="modSp del mod">
        <pc:chgData name="LENOIR Caroline" userId="ea79ea88-6b1a-49d0-aba7-0f26033ee7a7" providerId="ADAL" clId="{E0F681B8-41D7-4A1F-9624-E77B10B55FA0}" dt="2023-05-26T07:42:36.497" v="413" actId="2696"/>
        <pc:sldMkLst>
          <pc:docMk/>
          <pc:sldMk cId="240201699" sldId="270"/>
        </pc:sldMkLst>
        <pc:spChg chg="mod">
          <ac:chgData name="LENOIR Caroline" userId="ea79ea88-6b1a-49d0-aba7-0f26033ee7a7" providerId="ADAL" clId="{E0F681B8-41D7-4A1F-9624-E77B10B55FA0}" dt="2023-05-26T07:17:38.060" v="291" actId="20577"/>
          <ac:spMkLst>
            <pc:docMk/>
            <pc:sldMk cId="240201699" sldId="270"/>
            <ac:spMk id="3" creationId="{9AAA23D1-73BB-CCA2-151E-D7A9FF1DBBCE}"/>
          </ac:spMkLst>
        </pc:spChg>
      </pc:sldChg>
      <pc:sldChg chg="modAnim">
        <pc:chgData name="LENOIR Caroline" userId="ea79ea88-6b1a-49d0-aba7-0f26033ee7a7" providerId="ADAL" clId="{E0F681B8-41D7-4A1F-9624-E77B10B55FA0}" dt="2023-05-25T13:29:09.906" v="53"/>
        <pc:sldMkLst>
          <pc:docMk/>
          <pc:sldMk cId="3448271606" sldId="276"/>
        </pc:sldMkLst>
      </pc:sldChg>
      <pc:sldChg chg="addSp delSp modSp mod delAnim modAnim modShow modNotesTx">
        <pc:chgData name="LENOIR Caroline" userId="ea79ea88-6b1a-49d0-aba7-0f26033ee7a7" providerId="ADAL" clId="{E0F681B8-41D7-4A1F-9624-E77B10B55FA0}" dt="2023-05-26T08:32:36.701" v="647" actId="729"/>
        <pc:sldMkLst>
          <pc:docMk/>
          <pc:sldMk cId="365088185" sldId="372"/>
        </pc:sldMkLst>
        <pc:spChg chg="mod">
          <ac:chgData name="LENOIR Caroline" userId="ea79ea88-6b1a-49d0-aba7-0f26033ee7a7" providerId="ADAL" clId="{E0F681B8-41D7-4A1F-9624-E77B10B55FA0}" dt="2023-05-25T13:31:39.498" v="74"/>
          <ac:spMkLst>
            <pc:docMk/>
            <pc:sldMk cId="365088185" sldId="372"/>
            <ac:spMk id="2" creationId="{F9E6FA27-E304-486D-317D-B9E2026536B3}"/>
          </ac:spMkLst>
        </pc:spChg>
        <pc:spChg chg="add del mod">
          <ac:chgData name="LENOIR Caroline" userId="ea79ea88-6b1a-49d0-aba7-0f26033ee7a7" providerId="ADAL" clId="{E0F681B8-41D7-4A1F-9624-E77B10B55FA0}" dt="2023-05-26T08:32:18.805" v="643" actId="478"/>
          <ac:spMkLst>
            <pc:docMk/>
            <pc:sldMk cId="365088185" sldId="372"/>
            <ac:spMk id="5" creationId="{18F75715-F43E-1827-8CB0-044FF2129F9C}"/>
          </ac:spMkLst>
        </pc:spChg>
        <pc:spChg chg="add mod">
          <ac:chgData name="LENOIR Caroline" userId="ea79ea88-6b1a-49d0-aba7-0f26033ee7a7" providerId="ADAL" clId="{E0F681B8-41D7-4A1F-9624-E77B10B55FA0}" dt="2023-05-26T08:31:12.071" v="627" actId="571"/>
          <ac:spMkLst>
            <pc:docMk/>
            <pc:sldMk cId="365088185" sldId="372"/>
            <ac:spMk id="7" creationId="{3FBC470A-26F9-D8A7-CE2E-9BEDBA4F9E66}"/>
          </ac:spMkLst>
        </pc:spChg>
        <pc:spChg chg="del">
          <ac:chgData name="LENOIR Caroline" userId="ea79ea88-6b1a-49d0-aba7-0f26033ee7a7" providerId="ADAL" clId="{E0F681B8-41D7-4A1F-9624-E77B10B55FA0}" dt="2023-05-26T08:32:16.296" v="641" actId="478"/>
          <ac:spMkLst>
            <pc:docMk/>
            <pc:sldMk cId="365088185" sldId="372"/>
            <ac:spMk id="16" creationId="{CF5B2194-4007-6DE4-9A5D-74F8CDFDD094}"/>
          </ac:spMkLst>
        </pc:spChg>
        <pc:spChg chg="add del mod">
          <ac:chgData name="LENOIR Caroline" userId="ea79ea88-6b1a-49d0-aba7-0f26033ee7a7" providerId="ADAL" clId="{E0F681B8-41D7-4A1F-9624-E77B10B55FA0}" dt="2023-05-26T08:32:13.571" v="640" actId="478"/>
          <ac:spMkLst>
            <pc:docMk/>
            <pc:sldMk cId="365088185" sldId="372"/>
            <ac:spMk id="20" creationId="{DBF5DF3C-F834-F4EE-19AE-F283B3E9FDA0}"/>
          </ac:spMkLst>
        </pc:spChg>
        <pc:picChg chg="mod">
          <ac:chgData name="LENOIR Caroline" userId="ea79ea88-6b1a-49d0-aba7-0f26033ee7a7" providerId="ADAL" clId="{E0F681B8-41D7-4A1F-9624-E77B10B55FA0}" dt="2023-05-26T08:32:22.180" v="645" actId="1076"/>
          <ac:picMkLst>
            <pc:docMk/>
            <pc:sldMk cId="365088185" sldId="372"/>
            <ac:picMk id="18" creationId="{D226898C-CBA3-58CD-EE0C-9D04E8DE1994}"/>
          </ac:picMkLst>
        </pc:picChg>
        <pc:picChg chg="add del mod">
          <ac:chgData name="LENOIR Caroline" userId="ea79ea88-6b1a-49d0-aba7-0f26033ee7a7" providerId="ADAL" clId="{E0F681B8-41D7-4A1F-9624-E77B10B55FA0}" dt="2023-05-26T08:32:21.057" v="644" actId="478"/>
          <ac:picMkLst>
            <pc:docMk/>
            <pc:sldMk cId="365088185" sldId="372"/>
            <ac:picMk id="21" creationId="{D0E96C55-7F6A-CE3F-A629-172CFE320F0A}"/>
          </ac:picMkLst>
        </pc:picChg>
      </pc:sldChg>
      <pc:sldChg chg="addSp delSp modSp add mod">
        <pc:chgData name="LENOIR Caroline" userId="ea79ea88-6b1a-49d0-aba7-0f26033ee7a7" providerId="ADAL" clId="{E0F681B8-41D7-4A1F-9624-E77B10B55FA0}" dt="2023-05-26T07:17:52.268" v="295" actId="20577"/>
        <pc:sldMkLst>
          <pc:docMk/>
          <pc:sldMk cId="2441864826" sldId="373"/>
        </pc:sldMkLst>
        <pc:spChg chg="add mod">
          <ac:chgData name="LENOIR Caroline" userId="ea79ea88-6b1a-49d0-aba7-0f26033ee7a7" providerId="ADAL" clId="{E0F681B8-41D7-4A1F-9624-E77B10B55FA0}" dt="2023-05-26T07:17:52.268" v="295" actId="20577"/>
          <ac:spMkLst>
            <pc:docMk/>
            <pc:sldMk cId="2441864826" sldId="373"/>
            <ac:spMk id="6" creationId="{DCB46A1C-2021-EE68-5622-700B7417DD66}"/>
          </ac:spMkLst>
        </pc:spChg>
        <pc:spChg chg="mod">
          <ac:chgData name="LENOIR Caroline" userId="ea79ea88-6b1a-49d0-aba7-0f26033ee7a7" providerId="ADAL" clId="{E0F681B8-41D7-4A1F-9624-E77B10B55FA0}" dt="2023-05-26T07:16:26.750" v="285" actId="6549"/>
          <ac:spMkLst>
            <pc:docMk/>
            <pc:sldMk cId="2441864826" sldId="373"/>
            <ac:spMk id="19" creationId="{8BF25BBB-7DB1-B830-0E60-EF5C90C15E75}"/>
          </ac:spMkLst>
        </pc:spChg>
        <pc:grpChg chg="del">
          <ac:chgData name="LENOIR Caroline" userId="ea79ea88-6b1a-49d0-aba7-0f26033ee7a7" providerId="ADAL" clId="{E0F681B8-41D7-4A1F-9624-E77B10B55FA0}" dt="2023-05-26T07:16:29.113" v="286" actId="478"/>
          <ac:grpSpMkLst>
            <pc:docMk/>
            <pc:sldMk cId="2441864826" sldId="373"/>
            <ac:grpSpMk id="14" creationId="{5662BE3F-5F83-3286-6EAC-76D6CB1D7653}"/>
          </ac:grpSpMkLst>
        </pc:grpChg>
        <pc:graphicFrameChg chg="add mod">
          <ac:chgData name="LENOIR Caroline" userId="ea79ea88-6b1a-49d0-aba7-0f26033ee7a7" providerId="ADAL" clId="{E0F681B8-41D7-4A1F-9624-E77B10B55FA0}" dt="2023-05-26T07:16:33.876" v="289"/>
          <ac:graphicFrameMkLst>
            <pc:docMk/>
            <pc:sldMk cId="2441864826" sldId="373"/>
            <ac:graphicFrameMk id="5" creationId="{0ED367AE-2353-B5C9-4199-5B0E6A68D1B7}"/>
          </ac:graphicFrameMkLst>
        </pc:graphicFrameChg>
      </pc:sldChg>
      <pc:sldChg chg="add">
        <pc:chgData name="LENOIR Caroline" userId="ea79ea88-6b1a-49d0-aba7-0f26033ee7a7" providerId="ADAL" clId="{E0F681B8-41D7-4A1F-9624-E77B10B55FA0}" dt="2023-05-26T07:27:25.519" v="296" actId="2890"/>
        <pc:sldMkLst>
          <pc:docMk/>
          <pc:sldMk cId="2293195127" sldId="374"/>
        </pc:sldMkLst>
      </pc:sldChg>
      <pc:sldChg chg="addSp modSp add mod modNotesTx">
        <pc:chgData name="LENOIR Caroline" userId="ea79ea88-6b1a-49d0-aba7-0f26033ee7a7" providerId="ADAL" clId="{E0F681B8-41D7-4A1F-9624-E77B10B55FA0}" dt="2023-05-26T08:32:28.653" v="646"/>
        <pc:sldMkLst>
          <pc:docMk/>
          <pc:sldMk cId="1352938361" sldId="375"/>
        </pc:sldMkLst>
        <pc:picChg chg="add mod">
          <ac:chgData name="LENOIR Caroline" userId="ea79ea88-6b1a-49d0-aba7-0f26033ee7a7" providerId="ADAL" clId="{E0F681B8-41D7-4A1F-9624-E77B10B55FA0}" dt="2023-05-26T08:32:01.731" v="639" actId="1076"/>
          <ac:picMkLst>
            <pc:docMk/>
            <pc:sldMk cId="1352938361" sldId="375"/>
            <ac:picMk id="3" creationId="{3B217815-C386-03C5-ECFA-A37A88371931}"/>
          </ac:picMkLst>
        </pc:picChg>
      </pc:sldChg>
    </pc:docChg>
  </pc:docChgLst>
  <pc:docChgLst>
    <pc:chgData name="LENOIR Caroline" userId="S::caroline.lenoir@spw.wallonie.be::ea79ea88-6b1a-49d0-aba7-0f26033ee7a7" providerId="AD" clId="Web-{79E965BF-AEE0-4EAF-88BC-CCC949C6D0B0}"/>
    <pc:docChg chg="modSld">
      <pc:chgData name="LENOIR Caroline" userId="S::caroline.lenoir@spw.wallonie.be::ea79ea88-6b1a-49d0-aba7-0f26033ee7a7" providerId="AD" clId="Web-{79E965BF-AEE0-4EAF-88BC-CCC949C6D0B0}" dt="2023-05-31T08:37:15.979" v="25" actId="20577"/>
      <pc:docMkLst>
        <pc:docMk/>
      </pc:docMkLst>
      <pc:sldChg chg="modSp">
        <pc:chgData name="LENOIR Caroline" userId="S::caroline.lenoir@spw.wallonie.be::ea79ea88-6b1a-49d0-aba7-0f26033ee7a7" providerId="AD" clId="Web-{79E965BF-AEE0-4EAF-88BC-CCC949C6D0B0}" dt="2023-05-31T08:37:15.979" v="25" actId="20577"/>
        <pc:sldMkLst>
          <pc:docMk/>
          <pc:sldMk cId="506211028" sldId="269"/>
        </pc:sldMkLst>
        <pc:spChg chg="mod">
          <ac:chgData name="LENOIR Caroline" userId="S::caroline.lenoir@spw.wallonie.be::ea79ea88-6b1a-49d0-aba7-0f26033ee7a7" providerId="AD" clId="Web-{79E965BF-AEE0-4EAF-88BC-CCC949C6D0B0}" dt="2023-05-31T08:37:15.979" v="25" actId="20577"/>
          <ac:spMkLst>
            <pc:docMk/>
            <pc:sldMk cId="506211028" sldId="269"/>
            <ac:spMk id="26" creationId="{D7E0BFFC-655B-E655-C770-F4FCA3BADFDB}"/>
          </ac:spMkLst>
        </pc:spChg>
        <pc:grpChg chg="mod">
          <ac:chgData name="LENOIR Caroline" userId="S::caroline.lenoir@spw.wallonie.be::ea79ea88-6b1a-49d0-aba7-0f26033ee7a7" providerId="AD" clId="Web-{79E965BF-AEE0-4EAF-88BC-CCC949C6D0B0}" dt="2023-05-31T08:37:02.619" v="0" actId="1076"/>
          <ac:grpSpMkLst>
            <pc:docMk/>
            <pc:sldMk cId="506211028" sldId="269"/>
            <ac:grpSpMk id="19" creationId="{A7C3229D-67A3-D553-03D7-07BCE9BF9001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\stat%20formex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\stat%20formexp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\stat%20formexp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\stat%20formexp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\stat%20formexp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\stat%20formexp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walloniegov-my.sharepoint.com/personal/gil_colau_spw_wallonie_be/Documents/Fichiers%20de%20conversation%20Microsoft%20Teams/stat%20formexp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%20formexp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\stat%20formex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\stat%20formex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\2300524-%20rapport%20GW%20stats%202022%20-rev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\stat%20formexp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\stat%20formexp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\stat%20formexp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\stat%20formexp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8140\Desktop\Stat\stat%20formexp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20140060452692"/>
          <c:y val="0.18882769676387937"/>
          <c:w val="0.5899036095880783"/>
          <c:h val="0.64125358334106097"/>
        </c:manualLayout>
      </c:layout>
      <c:pieChart>
        <c:varyColors val="1"/>
        <c:ser>
          <c:idx val="0"/>
          <c:order val="0"/>
          <c:tx>
            <c:strRef>
              <c:f>'Elt générateur'!$K$12</c:f>
              <c:strCache>
                <c:ptCount val="1"/>
                <c:pt idx="0">
                  <c:v>DS 2008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060-4809-B585-8D6F2E76F4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060-4809-B585-8D6F2E76F4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060-4809-B585-8D6F2E76F4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060-4809-B585-8D6F2E76F4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060-4809-B585-8D6F2E76F4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060-4809-B585-8D6F2E76F4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060-4809-B585-8D6F2E76F48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060-4809-B585-8D6F2E76F482}"/>
              </c:ext>
            </c:extLst>
          </c:dPt>
          <c:dLbls>
            <c:dLbl>
              <c:idx val="0"/>
              <c:layout>
                <c:manualLayout>
                  <c:x val="-0.1418141372604152"/>
                  <c:y val="0.16932194411599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60-4809-B585-8D6F2E76F4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60-4809-B585-8D6F2E76F4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60-4809-B585-8D6F2E76F4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60-4809-B585-8D6F2E76F48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F060-4809-B585-8D6F2E76F48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F060-4809-B585-8D6F2E76F48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F060-4809-B585-8D6F2E76F48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F060-4809-B585-8D6F2E76F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'Elt générateur'!$A$13:$A$20</c:f>
              <c:strCache>
                <c:ptCount val="8"/>
                <c:pt idx="0">
                  <c:v>Art. 22</c:v>
                </c:pt>
                <c:pt idx="1">
                  <c:v>Art. 23</c:v>
                </c:pt>
                <c:pt idx="2">
                  <c:v>Art. 24</c:v>
                </c:pt>
                <c:pt idx="3">
                  <c:v>Art. 25 </c:v>
                </c:pt>
                <c:pt idx="4">
                  <c:v>Art. 26</c:v>
                </c:pt>
                <c:pt idx="5">
                  <c:v>Art.117 </c:v>
                </c:pt>
                <c:pt idx="6">
                  <c:v>Tribunal</c:v>
                </c:pt>
                <c:pt idx="7">
                  <c:v>RB</c:v>
                </c:pt>
              </c:strCache>
            </c:strRef>
          </c:cat>
          <c:val>
            <c:numRef>
              <c:f>'Elt générateur'!$K$13:$K$20</c:f>
              <c:numCache>
                <c:formatCode>General</c:formatCode>
                <c:ptCount val="8"/>
                <c:pt idx="0">
                  <c:v>1051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170</c:v>
                </c:pt>
                <c:pt idx="5">
                  <c:v>288</c:v>
                </c:pt>
                <c:pt idx="6">
                  <c:v>19</c:v>
                </c:pt>
                <c:pt idx="7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060-4809-B585-8D6F2E76F4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Tri!$B$29</c:f>
              <c:strCache>
                <c:ptCount val="1"/>
                <c:pt idx="0">
                  <c:v>CWBP 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D6-4FE8-A8D9-5C11C6C84F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D6-4FE8-A8D9-5C11C6C84F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D6-4FE8-A8D9-5C11C6C84F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Tri!$A$30:$A$32</c:f>
              <c:strCache>
                <c:ptCount val="3"/>
                <c:pt idx="0">
                  <c:v>OK</c:v>
                </c:pt>
                <c:pt idx="1">
                  <c:v>Incomplet</c:v>
                </c:pt>
                <c:pt idx="2">
                  <c:v>Non conforme</c:v>
                </c:pt>
              </c:strCache>
            </c:strRef>
          </c:cat>
          <c:val>
            <c:numRef>
              <c:f>Tri!$B$30:$B$32</c:f>
              <c:numCache>
                <c:formatCode>0%</c:formatCode>
                <c:ptCount val="3"/>
                <c:pt idx="0">
                  <c:v>0.81</c:v>
                </c:pt>
                <c:pt idx="1">
                  <c:v>0.19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D6-4FE8-A8D9-5C11C6C84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Tri!$C$29</c:f>
              <c:strCache>
                <c:ptCount val="1"/>
                <c:pt idx="0">
                  <c:v>CWBP 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6-4072-9123-F3F719A99E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B6-4072-9123-F3F719A99E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B6-4072-9123-F3F719A99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Tri!$A$30:$A$32</c:f>
              <c:strCache>
                <c:ptCount val="3"/>
                <c:pt idx="0">
                  <c:v>OK</c:v>
                </c:pt>
                <c:pt idx="1">
                  <c:v>Incomplet</c:v>
                </c:pt>
                <c:pt idx="2">
                  <c:v>Non conforme</c:v>
                </c:pt>
              </c:strCache>
            </c:strRef>
          </c:cat>
          <c:val>
            <c:numRef>
              <c:f>Tri!$C$30:$C$32</c:f>
              <c:numCache>
                <c:formatCode>0%</c:formatCode>
                <c:ptCount val="3"/>
                <c:pt idx="0">
                  <c:v>0.68</c:v>
                </c:pt>
                <c:pt idx="1">
                  <c:v>0.28000000000000003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B6-4072-9123-F3F719A99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67200365965233"/>
          <c:y val="0.11187791601866252"/>
          <c:w val="0.4437455525058453"/>
          <c:h val="0.75429842750993603"/>
        </c:manualLayout>
      </c:layout>
      <c:pieChart>
        <c:varyColors val="1"/>
        <c:ser>
          <c:idx val="0"/>
          <c:order val="0"/>
          <c:tx>
            <c:strRef>
              <c:f>Décision!$C$31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07-4504-81E7-EFC8B2E42C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07-4504-81E7-EFC8B2E42C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07-4504-81E7-EFC8B2E42C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07-4504-81E7-EFC8B2E42C39}"/>
              </c:ext>
            </c:extLst>
          </c:dPt>
          <c:dLbls>
            <c:dLbl>
              <c:idx val="0"/>
              <c:layout>
                <c:manualLayout>
                  <c:x val="1.1688757655293088E-2"/>
                  <c:y val="-4.33643190434528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07-4504-81E7-EFC8B2E42C39}"/>
                </c:ext>
              </c:extLst>
            </c:dLbl>
            <c:dLbl>
              <c:idx val="1"/>
              <c:layout>
                <c:manualLayout>
                  <c:x val="-7.4571084864391957E-2"/>
                  <c:y val="-6.46030183727034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07-4504-81E7-EFC8B2E42C39}"/>
                </c:ext>
              </c:extLst>
            </c:dLbl>
            <c:dLbl>
              <c:idx val="2"/>
              <c:layout>
                <c:manualLayout>
                  <c:x val="-2.1334317585301837E-2"/>
                  <c:y val="4.27591863517060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07-4504-81E7-EFC8B2E42C39}"/>
                </c:ext>
              </c:extLst>
            </c:dLbl>
            <c:dLbl>
              <c:idx val="3"/>
              <c:layout>
                <c:manualLayout>
                  <c:x val="4.200349956255468E-3"/>
                  <c:y val="-4.125473899095946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07-4504-81E7-EFC8B2E42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Décision!$A$32:$A$35</c:f>
              <c:strCache>
                <c:ptCount val="4"/>
                <c:pt idx="0">
                  <c:v>Approbation</c:v>
                </c:pt>
                <c:pt idx="1">
                  <c:v>Approbation par défaut</c:v>
                </c:pt>
                <c:pt idx="2">
                  <c:v>Incomplet</c:v>
                </c:pt>
                <c:pt idx="3">
                  <c:v>Non conforme</c:v>
                </c:pt>
              </c:strCache>
            </c:strRef>
          </c:cat>
          <c:val>
            <c:numRef>
              <c:f>Décision!$C$32:$C$35</c:f>
              <c:numCache>
                <c:formatCode>0%</c:formatCode>
                <c:ptCount val="4"/>
                <c:pt idx="0">
                  <c:v>0.43048897411313519</c:v>
                </c:pt>
                <c:pt idx="1">
                  <c:v>0.21380632790028764</c:v>
                </c:pt>
                <c:pt idx="2">
                  <c:v>0.30393096836049854</c:v>
                </c:pt>
                <c:pt idx="3">
                  <c:v>5.1773729626078617E-2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07-4504-81E7-EFC8B2E42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Décision!$B$31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EA-4537-B0FD-B06ADEBC51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EA-4537-B0FD-B06ADEBC51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EA-4537-B0FD-B06ADEBC51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EA-4537-B0FD-B06ADEBC51B3}"/>
              </c:ext>
            </c:extLst>
          </c:dPt>
          <c:dLbls>
            <c:dLbl>
              <c:idx val="0"/>
              <c:layout>
                <c:manualLayout>
                  <c:x val="9.2178477690288713E-3"/>
                  <c:y val="8.37361475648877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EA-4537-B0FD-B06ADEBC51B3}"/>
                </c:ext>
              </c:extLst>
            </c:dLbl>
            <c:dLbl>
              <c:idx val="1"/>
              <c:layout>
                <c:manualLayout>
                  <c:x val="-5.0006342957130356E-2"/>
                  <c:y val="-2.73530912802566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EA-4537-B0FD-B06ADEBC51B3}"/>
                </c:ext>
              </c:extLst>
            </c:dLbl>
            <c:dLbl>
              <c:idx val="2"/>
              <c:layout>
                <c:manualLayout>
                  <c:x val="-3.3734251968503937E-2"/>
                  <c:y val="4.36373578302711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EA-4537-B0FD-B06ADEBC5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Décision!$A$32:$A$35</c:f>
              <c:strCache>
                <c:ptCount val="4"/>
                <c:pt idx="0">
                  <c:v>Approbation</c:v>
                </c:pt>
                <c:pt idx="1">
                  <c:v>Approbation par défaut</c:v>
                </c:pt>
                <c:pt idx="2">
                  <c:v>Incomplet</c:v>
                </c:pt>
                <c:pt idx="3">
                  <c:v>Non conforme</c:v>
                </c:pt>
              </c:strCache>
            </c:strRef>
          </c:cat>
          <c:val>
            <c:numRef>
              <c:f>Décision!$B$32:$B$35</c:f>
              <c:numCache>
                <c:formatCode>0%</c:formatCode>
                <c:ptCount val="4"/>
                <c:pt idx="0">
                  <c:v>0.53204353083434097</c:v>
                </c:pt>
                <c:pt idx="1">
                  <c:v>0.22611850060459493</c:v>
                </c:pt>
                <c:pt idx="2">
                  <c:v>0.21281741233373638</c:v>
                </c:pt>
                <c:pt idx="3">
                  <c:v>2.9020556227327691E-2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EA-4537-B0FD-B06ADEBC51B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Décision!$D$31</c:f>
              <c:strCache>
                <c:ptCount val="1"/>
                <c:pt idx="0">
                  <c:v>2022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A2-4740-9AD9-5000D9EBC0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A2-4740-9AD9-5000D9EBC0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A2-4740-9AD9-5000D9EBC0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A2-4740-9AD9-5000D9EBC01B}"/>
              </c:ext>
            </c:extLst>
          </c:dPt>
          <c:dLbls>
            <c:dLbl>
              <c:idx val="0"/>
              <c:layout>
                <c:manualLayout>
                  <c:x val="1.4677821522309712E-2"/>
                  <c:y val="-1.50678040244969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A2-4740-9AD9-5000D9EBC01B}"/>
                </c:ext>
              </c:extLst>
            </c:dLbl>
            <c:dLbl>
              <c:idx val="1"/>
              <c:layout>
                <c:manualLayout>
                  <c:x val="-9.0764873140857391E-2"/>
                  <c:y val="-6.19714202391367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A2-4740-9AD9-5000D9EBC01B}"/>
                </c:ext>
              </c:extLst>
            </c:dLbl>
            <c:dLbl>
              <c:idx val="2"/>
              <c:layout>
                <c:manualLayout>
                  <c:x val="-6.8587270341207346E-2"/>
                  <c:y val="9.23180956547098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A2-4740-9AD9-5000D9EBC0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Décision!$A$32:$A$35</c:f>
              <c:strCache>
                <c:ptCount val="4"/>
                <c:pt idx="0">
                  <c:v>Approbation</c:v>
                </c:pt>
                <c:pt idx="1">
                  <c:v>Approbation par défaut</c:v>
                </c:pt>
                <c:pt idx="2">
                  <c:v>Incomplet</c:v>
                </c:pt>
                <c:pt idx="3">
                  <c:v>Non conforme</c:v>
                </c:pt>
              </c:strCache>
            </c:strRef>
          </c:cat>
          <c:val>
            <c:numRef>
              <c:f>Décision!$D$32:$D$35</c:f>
              <c:numCache>
                <c:formatCode>0%</c:formatCode>
                <c:ptCount val="4"/>
                <c:pt idx="0">
                  <c:v>0.37757625721352017</c:v>
                </c:pt>
                <c:pt idx="1">
                  <c:v>0.32811211871393242</c:v>
                </c:pt>
                <c:pt idx="2">
                  <c:v>0.25391591096455068</c:v>
                </c:pt>
                <c:pt idx="3">
                  <c:v>4.0395713107996702E-2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A2-4740-9AD9-5000D9EBC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Décision!$B$33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9C-4AB1-AC69-903102772A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9C-4AB1-AC69-903102772A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9C-4AB1-AC69-903102772A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9C-4AB1-AC69-903102772A46}"/>
              </c:ext>
            </c:extLst>
          </c:dPt>
          <c:dLbls>
            <c:dLbl>
              <c:idx val="0"/>
              <c:layout>
                <c:manualLayout>
                  <c:x val="2.4892669866768056E-2"/>
                  <c:y val="3.7931704607212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9C-4AB1-AC69-903102772A46}"/>
                </c:ext>
              </c:extLst>
            </c:dLbl>
            <c:dLbl>
              <c:idx val="1"/>
              <c:layout>
                <c:manualLayout>
                  <c:x val="-7.3626227101584743E-2"/>
                  <c:y val="-7.6367332826355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9C-4AB1-AC69-903102772A46}"/>
                </c:ext>
              </c:extLst>
            </c:dLbl>
            <c:dLbl>
              <c:idx val="2"/>
              <c:layout>
                <c:manualLayout>
                  <c:x val="-1.309057976754379E-2"/>
                  <c:y val="-8.5903303568888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9C-4AB1-AC69-903102772A46}"/>
                </c:ext>
              </c:extLst>
            </c:dLbl>
            <c:dLbl>
              <c:idx val="3"/>
              <c:layout>
                <c:manualLayout>
                  <c:x val="-6.7750001320173905E-2"/>
                  <c:y val="-7.7459569171834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9C-4AB1-AC69-903102772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Décision!$A$34:$A$37</c:f>
              <c:strCache>
                <c:ptCount val="4"/>
                <c:pt idx="0">
                  <c:v>Approbation</c:v>
                </c:pt>
                <c:pt idx="1">
                  <c:v>Approbation par défaut</c:v>
                </c:pt>
                <c:pt idx="2">
                  <c:v>Incomplet</c:v>
                </c:pt>
                <c:pt idx="3">
                  <c:v>Non conforme</c:v>
                </c:pt>
              </c:strCache>
            </c:strRef>
          </c:cat>
          <c:val>
            <c:numRef>
              <c:f>Décision!$B$34:$B$37</c:f>
              <c:numCache>
                <c:formatCode>0%</c:formatCode>
                <c:ptCount val="4"/>
                <c:pt idx="0">
                  <c:v>0.66039999999999999</c:v>
                </c:pt>
                <c:pt idx="1">
                  <c:v>8.09E-2</c:v>
                </c:pt>
                <c:pt idx="2">
                  <c:v>0.20660000000000001</c:v>
                </c:pt>
                <c:pt idx="3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9C-4AB1-AC69-903102772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Décision!$A$72</c:f>
              <c:strCache>
                <c:ptCount val="1"/>
                <c:pt idx="0">
                  <c:v>Etudes introduites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68034015515938E-17"/>
                  <c:y val="0.26680537978734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94-4E69-8AD2-BB7AF94DB509}"/>
                </c:ext>
              </c:extLst>
            </c:dLbl>
            <c:dLbl>
              <c:idx val="1"/>
              <c:layout>
                <c:manualLayout>
                  <c:x val="-4.5121263395375899E-3"/>
                  <c:y val="0.37797428803207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94-4E69-8AD2-BB7AF94DB509}"/>
                </c:ext>
              </c:extLst>
            </c:dLbl>
            <c:dLbl>
              <c:idx val="2"/>
              <c:layout>
                <c:manualLayout>
                  <c:x val="-8.2721360620637518E-17"/>
                  <c:y val="0.52805231416245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94-4E69-8AD2-BB7AF94DB509}"/>
                </c:ext>
              </c:extLst>
            </c:dLbl>
            <c:dLbl>
              <c:idx val="3"/>
              <c:layout>
                <c:manualLayout>
                  <c:x val="0"/>
                  <c:y val="0.6058705499337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94-4E69-8AD2-BB7AF94DB5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Décision!$B$70:$E$70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Décision!$B$72:$E$72</c:f>
              <c:numCache>
                <c:formatCode>General</c:formatCode>
                <c:ptCount val="4"/>
                <c:pt idx="0">
                  <c:v>585</c:v>
                </c:pt>
                <c:pt idx="1">
                  <c:v>731</c:v>
                </c:pt>
                <c:pt idx="2">
                  <c:v>921</c:v>
                </c:pt>
                <c:pt idx="3">
                  <c:v>1017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4-4E69-8AD2-BB7AF94DB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0029328"/>
        <c:axId val="1990025584"/>
      </c:barChart>
      <c:lineChart>
        <c:grouping val="stacked"/>
        <c:varyColors val="0"/>
        <c:ser>
          <c:idx val="0"/>
          <c:order val="0"/>
          <c:tx>
            <c:strRef>
              <c:f>Décision!$A$71</c:f>
              <c:strCache>
                <c:ptCount val="1"/>
                <c:pt idx="0">
                  <c:v>Avertissement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633389734912575E-2"/>
                  <c:y val="-6.392212224071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94-4E69-8AD2-BB7AF94DB509}"/>
                </c:ext>
              </c:extLst>
            </c:dLbl>
            <c:dLbl>
              <c:idx val="1"/>
              <c:layout>
                <c:manualLayout>
                  <c:x val="-4.9633389734912575E-2"/>
                  <c:y val="-5.2805231416245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94-4E69-8AD2-BB7AF94DB509}"/>
                </c:ext>
              </c:extLst>
            </c:dLbl>
            <c:dLbl>
              <c:idx val="2"/>
              <c:layout>
                <c:manualLayout>
                  <c:x val="-4.060913705583756E-2"/>
                  <c:y val="-5.8363676828482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94-4E69-8AD2-BB7AF94DB509}"/>
                </c:ext>
              </c:extLst>
            </c:dLbl>
            <c:dLbl>
              <c:idx val="3"/>
              <c:layout>
                <c:manualLayout>
                  <c:x val="-2.9328821206993962E-2"/>
                  <c:y val="-7.503901306519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94-4E69-8AD2-BB7AF94DB5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Décision!$B$70:$E$70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Décision!$B$71:$E$71</c:f>
              <c:numCache>
                <c:formatCode>General</c:formatCode>
                <c:ptCount val="4"/>
                <c:pt idx="0">
                  <c:v>31</c:v>
                </c:pt>
                <c:pt idx="1">
                  <c:v>40</c:v>
                </c:pt>
                <c:pt idx="2">
                  <c:v>53</c:v>
                </c:pt>
                <c:pt idx="3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94-4E69-8AD2-BB7AF94DB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6555055"/>
        <c:axId val="1746550479"/>
      </c:lineChart>
      <c:catAx>
        <c:axId val="199002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990025584"/>
        <c:crosses val="autoZero"/>
        <c:auto val="1"/>
        <c:lblAlgn val="ctr"/>
        <c:lblOffset val="100"/>
        <c:noMultiLvlLbl val="0"/>
      </c:catAx>
      <c:valAx>
        <c:axId val="1990025584"/>
        <c:scaling>
          <c:orientation val="minMax"/>
          <c:max val="1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990029328"/>
        <c:crosses val="autoZero"/>
        <c:crossBetween val="between"/>
        <c:majorUnit val="100"/>
      </c:valAx>
      <c:valAx>
        <c:axId val="174655047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746555055"/>
        <c:crosses val="max"/>
        <c:crossBetween val="between"/>
      </c:valAx>
      <c:catAx>
        <c:axId val="17465550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6550479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69063156322383E-2"/>
          <c:y val="0.10913977296581266"/>
          <c:w val="0.55221548285058375"/>
          <c:h val="0.6494946962250663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8-4CD5-A24A-9DD66C53C8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08-4CD5-A24A-9DD66C53C8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08-4CD5-A24A-9DD66C53C8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08-4CD5-A24A-9DD66C53C8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D08-4CD5-A24A-9DD66C53C827}"/>
              </c:ext>
            </c:extLst>
          </c:dPt>
          <c:dLbls>
            <c:dLbl>
              <c:idx val="0"/>
              <c:layout>
                <c:manualLayout>
                  <c:x val="4.4810118176317019E-2"/>
                  <c:y val="-0.174908754323062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8-4CD5-A24A-9DD66C53C827}"/>
                </c:ext>
              </c:extLst>
            </c:dLbl>
            <c:dLbl>
              <c:idx val="1"/>
              <c:layout>
                <c:manualLayout>
                  <c:x val="-3.1485990395670925E-2"/>
                  <c:y val="2.3155858413819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8-4CD5-A24A-9DD66C53C827}"/>
                </c:ext>
              </c:extLst>
            </c:dLbl>
            <c:dLbl>
              <c:idx val="2"/>
              <c:layout>
                <c:manualLayout>
                  <c:x val="-3.7826232219546382E-2"/>
                  <c:y val="1.365128456301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08-4CD5-A24A-9DD66C53C827}"/>
                </c:ext>
              </c:extLst>
            </c:dLbl>
            <c:dLbl>
              <c:idx val="3"/>
              <c:layout>
                <c:manualLayout>
                  <c:x val="-3.570297399013074E-2"/>
                  <c:y val="2.6066011375194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08-4CD5-A24A-9DD66C53C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Feuil1!$A$35:$A$39</c:f>
              <c:strCache>
                <c:ptCount val="5"/>
                <c:pt idx="0">
                  <c:v>Art 71 (art 23 - BDES)</c:v>
                </c:pt>
                <c:pt idx="1">
                  <c:v>Art 73 (art 24 - fin permis/activité : pas de risque)</c:v>
                </c:pt>
                <c:pt idx="2">
                  <c:v>Art 74 (art 29 :  autre - en cours - doc&lt;5 ans - dispense)</c:v>
                </c:pt>
                <c:pt idx="3">
                  <c:v>Art 76 (art 26 - désignation)</c:v>
                </c:pt>
                <c:pt idx="4">
                  <c:v>Art 77 (art 46)</c:v>
                </c:pt>
              </c:strCache>
            </c:strRef>
          </c:cat>
          <c:val>
            <c:numRef>
              <c:f>Feuil1!$B$35:$B$39</c:f>
              <c:numCache>
                <c:formatCode>0%</c:formatCode>
                <c:ptCount val="5"/>
                <c:pt idx="0">
                  <c:v>0.61753494282083865</c:v>
                </c:pt>
                <c:pt idx="1">
                  <c:v>0.28716645489199494</c:v>
                </c:pt>
                <c:pt idx="2">
                  <c:v>2.5412960609911054E-2</c:v>
                </c:pt>
                <c:pt idx="3">
                  <c:v>6.480304955527319E-2</c:v>
                </c:pt>
                <c:pt idx="4">
                  <c:v>5.0825921219822112E-3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08-4CD5-A24A-9DD66C53C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Décision!$B$43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58-4303-8AEF-E20874E6FD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58-4303-8AEF-E20874E6FD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58-4303-8AEF-E20874E6FD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58-4303-8AEF-E20874E6FD44}"/>
              </c:ext>
            </c:extLst>
          </c:dPt>
          <c:dLbls>
            <c:dLbl>
              <c:idx val="0"/>
              <c:layout>
                <c:manualLayout>
                  <c:x val="5.0296489701448892E-2"/>
                  <c:y val="-8.11331001476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58-4303-8AEF-E20874E6FD4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58-4303-8AEF-E20874E6FD44}"/>
                </c:ext>
              </c:extLst>
            </c:dLbl>
            <c:dLbl>
              <c:idx val="2"/>
              <c:layout>
                <c:manualLayout>
                  <c:x val="4.4603578892956061E-2"/>
                  <c:y val="-0.16639638379991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58-4303-8AEF-E20874E6FD44}"/>
                </c:ext>
              </c:extLst>
            </c:dLbl>
            <c:dLbl>
              <c:idx val="3"/>
              <c:layout>
                <c:manualLayout>
                  <c:x val="9.995633478720084E-2"/>
                  <c:y val="-5.823750948314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58-4303-8AEF-E20874E6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Décision!$A$44:$A$47</c:f>
              <c:strCache>
                <c:ptCount val="4"/>
                <c:pt idx="0">
                  <c:v>Approbation</c:v>
                </c:pt>
                <c:pt idx="1">
                  <c:v>Approbation par défaut</c:v>
                </c:pt>
                <c:pt idx="2">
                  <c:v>Incomplet</c:v>
                </c:pt>
                <c:pt idx="3">
                  <c:v>Non conforme</c:v>
                </c:pt>
              </c:strCache>
            </c:strRef>
          </c:cat>
          <c:val>
            <c:numRef>
              <c:f>Décision!$B$44:$B$47</c:f>
              <c:numCache>
                <c:formatCode>0%</c:formatCode>
                <c:ptCount val="4"/>
                <c:pt idx="0">
                  <c:v>0.78333333333333333</c:v>
                </c:pt>
                <c:pt idx="1">
                  <c:v>0</c:v>
                </c:pt>
                <c:pt idx="2">
                  <c:v>3.3333333333333333E-2</c:v>
                </c:pt>
                <c:pt idx="3">
                  <c:v>0.18333333333333332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58-4303-8AEF-E20874E6F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Décision!$C$43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74-4A48-A360-150B5275E9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74-4A48-A360-150B5275E9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74-4A48-A360-150B5275E9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74-4A48-A360-150B5275E904}"/>
              </c:ext>
            </c:extLst>
          </c:dPt>
          <c:dLbls>
            <c:dLbl>
              <c:idx val="0"/>
              <c:layout>
                <c:manualLayout>
                  <c:x val="6.0082464021009398E-2"/>
                  <c:y val="-0.11804696854178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74-4A48-A360-150B5275E9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74-4A48-A360-150B5275E904}"/>
                </c:ext>
              </c:extLst>
            </c:dLbl>
            <c:dLbl>
              <c:idx val="3"/>
              <c:layout>
                <c:manualLayout>
                  <c:x val="7.7042054144481655E-3"/>
                  <c:y val="-4.027635559451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74-4A48-A360-150B5275E9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Décision!$A$44:$A$47</c:f>
              <c:strCache>
                <c:ptCount val="4"/>
                <c:pt idx="0">
                  <c:v>Approbation</c:v>
                </c:pt>
                <c:pt idx="1">
                  <c:v>Approbation par défaut</c:v>
                </c:pt>
                <c:pt idx="2">
                  <c:v>Incomplet</c:v>
                </c:pt>
                <c:pt idx="3">
                  <c:v>Non conforme</c:v>
                </c:pt>
              </c:strCache>
            </c:strRef>
          </c:cat>
          <c:val>
            <c:numRef>
              <c:f>Décision!$C$44:$C$47</c:f>
              <c:numCache>
                <c:formatCode>0%</c:formatCode>
                <c:ptCount val="4"/>
                <c:pt idx="0">
                  <c:v>0.77419354838709675</c:v>
                </c:pt>
                <c:pt idx="1">
                  <c:v>0</c:v>
                </c:pt>
                <c:pt idx="2">
                  <c:v>3.2258064516129031E-2</c:v>
                </c:pt>
                <c:pt idx="3">
                  <c:v>0.19354838709677419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74-4A48-A360-150B5275E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714274505515"/>
          <c:y val="0.17273099668375422"/>
          <c:w val="0.55047421592100598"/>
          <c:h val="0.73519486251816624"/>
        </c:manualLayout>
      </c:layout>
      <c:pieChart>
        <c:varyColors val="1"/>
        <c:ser>
          <c:idx val="0"/>
          <c:order val="0"/>
          <c:tx>
            <c:strRef>
              <c:f>'Elt générateur'!$L$12</c:f>
              <c:strCache>
                <c:ptCount val="1"/>
                <c:pt idx="0">
                  <c:v>DS 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0B-40AB-AF56-60C0D3BA9E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0B-40AB-AF56-60C0D3BA9E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C0B-40AB-AF56-60C0D3BA9E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C0B-40AB-AF56-60C0D3BA9E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C0B-40AB-AF56-60C0D3BA9EF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C0B-40AB-AF56-60C0D3BA9EF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C0B-40AB-AF56-60C0D3BA9EF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C0B-40AB-AF56-60C0D3BA9EF6}"/>
              </c:ext>
            </c:extLst>
          </c:dPt>
          <c:dLbls>
            <c:dLbl>
              <c:idx val="0"/>
              <c:layout>
                <c:manualLayout>
                  <c:x val="-1.0065249764814096E-2"/>
                  <c:y val="0.467809764136913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0B-40AB-AF56-60C0D3BA9EF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C0B-40AB-AF56-60C0D3BA9EF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C0B-40AB-AF56-60C0D3BA9EF6}"/>
                </c:ext>
              </c:extLst>
            </c:dLbl>
            <c:dLbl>
              <c:idx val="3"/>
              <c:layout>
                <c:manualLayout>
                  <c:x val="-0.10669164750702786"/>
                  <c:y val="3.7639866079981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0B-40AB-AF56-60C0D3BA9EF6}"/>
                </c:ext>
              </c:extLst>
            </c:dLbl>
            <c:dLbl>
              <c:idx val="4"/>
              <c:layout>
                <c:manualLayout>
                  <c:x val="-5.8378448635920892E-2"/>
                  <c:y val="-2.6885618628558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0B-40AB-AF56-60C0D3BA9EF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0B-40AB-AF56-60C0D3BA9E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0B-40AB-AF56-60C0D3BA9EF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AC0B-40AB-AF56-60C0D3BA9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'Elt générateur'!$A$13:$A$20</c:f>
              <c:strCache>
                <c:ptCount val="8"/>
                <c:pt idx="0">
                  <c:v>Art. 22</c:v>
                </c:pt>
                <c:pt idx="1">
                  <c:v>Art. 23</c:v>
                </c:pt>
                <c:pt idx="2">
                  <c:v>Art. 24</c:v>
                </c:pt>
                <c:pt idx="3">
                  <c:v>Art. 25 </c:v>
                </c:pt>
                <c:pt idx="4">
                  <c:v>Art. 26</c:v>
                </c:pt>
                <c:pt idx="5">
                  <c:v>Art.117 </c:v>
                </c:pt>
                <c:pt idx="6">
                  <c:v>Tribunal</c:v>
                </c:pt>
                <c:pt idx="7">
                  <c:v>RB</c:v>
                </c:pt>
              </c:strCache>
            </c:strRef>
          </c:cat>
          <c:val>
            <c:numRef>
              <c:f>'Elt générateur'!$L$13:$L$20</c:f>
              <c:numCache>
                <c:formatCode>General</c:formatCode>
                <c:ptCount val="8"/>
                <c:pt idx="0">
                  <c:v>892</c:v>
                </c:pt>
                <c:pt idx="1">
                  <c:v>614</c:v>
                </c:pt>
                <c:pt idx="2">
                  <c:v>483</c:v>
                </c:pt>
                <c:pt idx="3">
                  <c:v>8</c:v>
                </c:pt>
                <c:pt idx="4">
                  <c:v>53</c:v>
                </c:pt>
                <c:pt idx="5">
                  <c:v>7</c:v>
                </c:pt>
                <c:pt idx="6">
                  <c:v>4</c:v>
                </c:pt>
                <c:pt idx="7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C0B-40AB-AF56-60C0D3BA9EF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Décision!$D$43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13-4FBE-A3C5-D59041B132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13-4FBE-A3C5-D59041B132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13-4FBE-A3C5-D59041B132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13-4FBE-A3C5-D59041B132CA}"/>
              </c:ext>
            </c:extLst>
          </c:dPt>
          <c:dLbls>
            <c:dLbl>
              <c:idx val="0"/>
              <c:layout>
                <c:manualLayout>
                  <c:x val="8.8730742559003345E-2"/>
                  <c:y val="-0.15113824116451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13-4FBE-A3C5-D59041B132C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13-4FBE-A3C5-D59041B132CA}"/>
                </c:ext>
              </c:extLst>
            </c:dLbl>
            <c:dLbl>
              <c:idx val="3"/>
              <c:layout>
                <c:manualLayout>
                  <c:x val="4.6027429385187307E-2"/>
                  <c:y val="-1.6069996442289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13-4FBE-A3C5-D59041B13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Décision!$A$44:$A$47</c:f>
              <c:strCache>
                <c:ptCount val="4"/>
                <c:pt idx="0">
                  <c:v>Approbation</c:v>
                </c:pt>
                <c:pt idx="1">
                  <c:v>Approbation par défaut</c:v>
                </c:pt>
                <c:pt idx="2">
                  <c:v>Incomplet</c:v>
                </c:pt>
                <c:pt idx="3">
                  <c:v>Non conforme</c:v>
                </c:pt>
              </c:strCache>
            </c:strRef>
          </c:cat>
          <c:val>
            <c:numRef>
              <c:f>Décision!$D$44:$D$47</c:f>
              <c:numCache>
                <c:formatCode>0%</c:formatCode>
                <c:ptCount val="4"/>
                <c:pt idx="0">
                  <c:v>0.82914572864321612</c:v>
                </c:pt>
                <c:pt idx="1">
                  <c:v>0</c:v>
                </c:pt>
                <c:pt idx="2">
                  <c:v>5.0251256281407038E-2</c:v>
                </c:pt>
                <c:pt idx="3">
                  <c:v>0.12060301507537688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13-4FBE-A3C5-D59041B13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Décision!$E$43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F6-4D05-8608-6EF4DC24E7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F6-4D05-8608-6EF4DC24E7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F6-4D05-8608-6EF4DC24E7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F6-4D05-8608-6EF4DC24E7C2}"/>
              </c:ext>
            </c:extLst>
          </c:dPt>
          <c:dLbls>
            <c:dLbl>
              <c:idx val="0"/>
              <c:layout>
                <c:manualLayout>
                  <c:x val="8.5999523409378803E-2"/>
                  <c:y val="-9.0124229618454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F6-4D05-8608-6EF4DC24E7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F6-4D05-8608-6EF4DC24E7C2}"/>
                </c:ext>
              </c:extLst>
            </c:dLbl>
            <c:dLbl>
              <c:idx val="3"/>
              <c:layout>
                <c:manualLayout>
                  <c:x val="1.3765585498744919E-2"/>
                  <c:y val="-6.4230967670450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F6-4D05-8608-6EF4DC24E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Décision!$A$44:$A$47</c:f>
              <c:strCache>
                <c:ptCount val="4"/>
                <c:pt idx="0">
                  <c:v>Approbation</c:v>
                </c:pt>
                <c:pt idx="1">
                  <c:v>Approbation par défaut</c:v>
                </c:pt>
                <c:pt idx="2">
                  <c:v>Incomplet</c:v>
                </c:pt>
                <c:pt idx="3">
                  <c:v>Non conforme</c:v>
                </c:pt>
              </c:strCache>
            </c:strRef>
          </c:cat>
          <c:val>
            <c:numRef>
              <c:f>Décision!$E$44:$E$47</c:f>
              <c:numCache>
                <c:formatCode>0%</c:formatCode>
                <c:ptCount val="4"/>
                <c:pt idx="0">
                  <c:v>0.89211618257261416</c:v>
                </c:pt>
                <c:pt idx="1">
                  <c:v>0</c:v>
                </c:pt>
                <c:pt idx="2">
                  <c:v>1.6597510373443983E-2</c:v>
                </c:pt>
                <c:pt idx="3">
                  <c:v>9.1286307053941904E-2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F6-4D05-8608-6EF4DC24E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Décision!$B$43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58-4303-8AEF-E20874E6FD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58-4303-8AEF-E20874E6FD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58-4303-8AEF-E20874E6FD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58-4303-8AEF-E20874E6FD44}"/>
              </c:ext>
            </c:extLst>
          </c:dPt>
          <c:dLbls>
            <c:dLbl>
              <c:idx val="0"/>
              <c:layout>
                <c:manualLayout>
                  <c:x val="5.0296489701448892E-2"/>
                  <c:y val="-8.11331001476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58-4303-8AEF-E20874E6FD4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58-4303-8AEF-E20874E6FD44}"/>
                </c:ext>
              </c:extLst>
            </c:dLbl>
            <c:dLbl>
              <c:idx val="2"/>
              <c:layout>
                <c:manualLayout>
                  <c:x val="4.4603578892956061E-2"/>
                  <c:y val="-0.16639638379991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58-4303-8AEF-E20874E6FD44}"/>
                </c:ext>
              </c:extLst>
            </c:dLbl>
            <c:dLbl>
              <c:idx val="3"/>
              <c:layout>
                <c:manualLayout>
                  <c:x val="9.995633478720084E-2"/>
                  <c:y val="-5.823750948314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58-4303-8AEF-E20874E6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Décision!$A$44:$A$47</c:f>
              <c:strCache>
                <c:ptCount val="4"/>
                <c:pt idx="0">
                  <c:v>Approbation</c:v>
                </c:pt>
                <c:pt idx="1">
                  <c:v>Approbation par défaut</c:v>
                </c:pt>
                <c:pt idx="2">
                  <c:v>Incomplet</c:v>
                </c:pt>
                <c:pt idx="3">
                  <c:v>Non conforme</c:v>
                </c:pt>
              </c:strCache>
            </c:strRef>
          </c:cat>
          <c:val>
            <c:numRef>
              <c:f>Décision!$B$44:$B$47</c:f>
              <c:numCache>
                <c:formatCode>0%</c:formatCode>
                <c:ptCount val="4"/>
                <c:pt idx="0">
                  <c:v>0.78333333333333333</c:v>
                </c:pt>
                <c:pt idx="1">
                  <c:v>0</c:v>
                </c:pt>
                <c:pt idx="2">
                  <c:v>3.3333333333333333E-2</c:v>
                </c:pt>
                <c:pt idx="3">
                  <c:v>0.18333333333333332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58-4303-8AEF-E20874E6F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Décision!$C$43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74-4A48-A360-150B5275E9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74-4A48-A360-150B5275E9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74-4A48-A360-150B5275E9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74-4A48-A360-150B5275E904}"/>
              </c:ext>
            </c:extLst>
          </c:dPt>
          <c:dLbls>
            <c:dLbl>
              <c:idx val="0"/>
              <c:layout>
                <c:manualLayout>
                  <c:x val="6.0082464021009398E-2"/>
                  <c:y val="-0.11804696854178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74-4A48-A360-150B5275E9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74-4A48-A360-150B5275E904}"/>
                </c:ext>
              </c:extLst>
            </c:dLbl>
            <c:dLbl>
              <c:idx val="3"/>
              <c:layout>
                <c:manualLayout>
                  <c:x val="7.7042054144481655E-3"/>
                  <c:y val="-4.027635559451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74-4A48-A360-150B5275E9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Décision!$A$44:$A$47</c:f>
              <c:strCache>
                <c:ptCount val="4"/>
                <c:pt idx="0">
                  <c:v>Approbation</c:v>
                </c:pt>
                <c:pt idx="1">
                  <c:v>Approbation par défaut</c:v>
                </c:pt>
                <c:pt idx="2">
                  <c:v>Incomplet</c:v>
                </c:pt>
                <c:pt idx="3">
                  <c:v>Non conforme</c:v>
                </c:pt>
              </c:strCache>
            </c:strRef>
          </c:cat>
          <c:val>
            <c:numRef>
              <c:f>Décision!$C$44:$C$47</c:f>
              <c:numCache>
                <c:formatCode>0%</c:formatCode>
                <c:ptCount val="4"/>
                <c:pt idx="0">
                  <c:v>0.77419354838709675</c:v>
                </c:pt>
                <c:pt idx="1">
                  <c:v>0</c:v>
                </c:pt>
                <c:pt idx="2">
                  <c:v>3.2258064516129031E-2</c:v>
                </c:pt>
                <c:pt idx="3">
                  <c:v>0.19354838709677419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74-4A48-A360-150B5275E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Décision!$D$43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13-4FBE-A3C5-D59041B132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13-4FBE-A3C5-D59041B132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13-4FBE-A3C5-D59041B132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13-4FBE-A3C5-D59041B132CA}"/>
              </c:ext>
            </c:extLst>
          </c:dPt>
          <c:dLbls>
            <c:dLbl>
              <c:idx val="0"/>
              <c:layout>
                <c:manualLayout>
                  <c:x val="8.8730742559003345E-2"/>
                  <c:y val="-0.15113824116451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13-4FBE-A3C5-D59041B132C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13-4FBE-A3C5-D59041B132CA}"/>
                </c:ext>
              </c:extLst>
            </c:dLbl>
            <c:dLbl>
              <c:idx val="3"/>
              <c:layout>
                <c:manualLayout>
                  <c:x val="4.6027429385187307E-2"/>
                  <c:y val="-1.6069996442289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13-4FBE-A3C5-D59041B13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Décision!$A$44:$A$47</c:f>
              <c:strCache>
                <c:ptCount val="4"/>
                <c:pt idx="0">
                  <c:v>Approbation</c:v>
                </c:pt>
                <c:pt idx="1">
                  <c:v>Approbation par défaut</c:v>
                </c:pt>
                <c:pt idx="2">
                  <c:v>Incomplet</c:v>
                </c:pt>
                <c:pt idx="3">
                  <c:v>Non conforme</c:v>
                </c:pt>
              </c:strCache>
            </c:strRef>
          </c:cat>
          <c:val>
            <c:numRef>
              <c:f>Décision!$D$44:$D$47</c:f>
              <c:numCache>
                <c:formatCode>0%</c:formatCode>
                <c:ptCount val="4"/>
                <c:pt idx="0">
                  <c:v>0.82914572864321612</c:v>
                </c:pt>
                <c:pt idx="1">
                  <c:v>0</c:v>
                </c:pt>
                <c:pt idx="2">
                  <c:v>5.0251256281407038E-2</c:v>
                </c:pt>
                <c:pt idx="3">
                  <c:v>0.12060301507537688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13-4FBE-A3C5-D59041B13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Décision!$E$43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F6-4D05-8608-6EF4DC24E7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F6-4D05-8608-6EF4DC24E7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F6-4D05-8608-6EF4DC24E7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F6-4D05-8608-6EF4DC24E7C2}"/>
              </c:ext>
            </c:extLst>
          </c:dPt>
          <c:dLbls>
            <c:dLbl>
              <c:idx val="0"/>
              <c:layout>
                <c:manualLayout>
                  <c:x val="8.5999523409378803E-2"/>
                  <c:y val="-9.0124229618454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F6-4D05-8608-6EF4DC24E7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F6-4D05-8608-6EF4DC24E7C2}"/>
                </c:ext>
              </c:extLst>
            </c:dLbl>
            <c:dLbl>
              <c:idx val="3"/>
              <c:layout>
                <c:manualLayout>
                  <c:x val="1.3765585498744919E-2"/>
                  <c:y val="-6.4230967670450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F6-4D05-8608-6EF4DC24E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Décision!$A$44:$A$47</c:f>
              <c:strCache>
                <c:ptCount val="4"/>
                <c:pt idx="0">
                  <c:v>Approbation</c:v>
                </c:pt>
                <c:pt idx="1">
                  <c:v>Approbation par défaut</c:v>
                </c:pt>
                <c:pt idx="2">
                  <c:v>Incomplet</c:v>
                </c:pt>
                <c:pt idx="3">
                  <c:v>Non conforme</c:v>
                </c:pt>
              </c:strCache>
            </c:strRef>
          </c:cat>
          <c:val>
            <c:numRef>
              <c:f>Décision!$E$44:$E$47</c:f>
              <c:numCache>
                <c:formatCode>0%</c:formatCode>
                <c:ptCount val="4"/>
                <c:pt idx="0">
                  <c:v>0.89211618257261416</c:v>
                </c:pt>
                <c:pt idx="1">
                  <c:v>0</c:v>
                </c:pt>
                <c:pt idx="2">
                  <c:v>1.6597510373443983E-2</c:v>
                </c:pt>
                <c:pt idx="3">
                  <c:v>9.1286307053941904E-2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F6-4D05-8608-6EF4DC24E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'Elt générateur'!$B$12</c:f>
              <c:strCache>
                <c:ptCount val="1"/>
                <c:pt idx="0">
                  <c:v>2014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'Elt générateur'!$A$13:$A$20</c:f>
              <c:strCache>
                <c:ptCount val="8"/>
                <c:pt idx="0">
                  <c:v>Art. 22</c:v>
                </c:pt>
                <c:pt idx="1">
                  <c:v>Art. 23</c:v>
                </c:pt>
                <c:pt idx="2">
                  <c:v>Art. 24</c:v>
                </c:pt>
                <c:pt idx="3">
                  <c:v>Art. 25 </c:v>
                </c:pt>
                <c:pt idx="4">
                  <c:v>Art. 26</c:v>
                </c:pt>
                <c:pt idx="5">
                  <c:v>Art.117 </c:v>
                </c:pt>
                <c:pt idx="6">
                  <c:v>Tribunal</c:v>
                </c:pt>
                <c:pt idx="7">
                  <c:v>RB</c:v>
                </c:pt>
              </c:strCache>
            </c:strRef>
          </c:cat>
          <c:val>
            <c:numRef>
              <c:f>'Elt générateur'!$B$13:$B$20</c:f>
            </c:numRef>
          </c:val>
          <c:extLst>
            <c:ext xmlns:c16="http://schemas.microsoft.com/office/drawing/2014/chart" uri="{C3380CC4-5D6E-409C-BE32-E72D297353CC}">
              <c16:uniqueId val="{00000000-3A06-43D3-B78E-4C237EF770AA}"/>
            </c:ext>
          </c:extLst>
        </c:ser>
        <c:ser>
          <c:idx val="1"/>
          <c:order val="1"/>
          <c:tx>
            <c:strRef>
              <c:f>'Elt générateur'!$C$12</c:f>
              <c:strCache>
                <c:ptCount val="1"/>
                <c:pt idx="0">
                  <c:v>2015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'Elt générateur'!$A$13:$A$20</c:f>
              <c:strCache>
                <c:ptCount val="8"/>
                <c:pt idx="0">
                  <c:v>Art. 22</c:v>
                </c:pt>
                <c:pt idx="1">
                  <c:v>Art. 23</c:v>
                </c:pt>
                <c:pt idx="2">
                  <c:v>Art. 24</c:v>
                </c:pt>
                <c:pt idx="3">
                  <c:v>Art. 25 </c:v>
                </c:pt>
                <c:pt idx="4">
                  <c:v>Art. 26</c:v>
                </c:pt>
                <c:pt idx="5">
                  <c:v>Art.117 </c:v>
                </c:pt>
                <c:pt idx="6">
                  <c:v>Tribunal</c:v>
                </c:pt>
                <c:pt idx="7">
                  <c:v>RB</c:v>
                </c:pt>
              </c:strCache>
            </c:strRef>
          </c:cat>
          <c:val>
            <c:numRef>
              <c:f>'Elt générateur'!$C$13:$C$20</c:f>
            </c:numRef>
          </c:val>
          <c:extLst>
            <c:ext xmlns:c16="http://schemas.microsoft.com/office/drawing/2014/chart" uri="{C3380CC4-5D6E-409C-BE32-E72D297353CC}">
              <c16:uniqueId val="{00000001-3A06-43D3-B78E-4C237EF770AA}"/>
            </c:ext>
          </c:extLst>
        </c:ser>
        <c:ser>
          <c:idx val="2"/>
          <c:order val="2"/>
          <c:tx>
            <c:strRef>
              <c:f>'Elt générateur'!$D$12</c:f>
              <c:strCache>
                <c:ptCount val="1"/>
                <c:pt idx="0">
                  <c:v>2016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'Elt générateur'!$A$13:$A$20</c:f>
              <c:strCache>
                <c:ptCount val="8"/>
                <c:pt idx="0">
                  <c:v>Art. 22</c:v>
                </c:pt>
                <c:pt idx="1">
                  <c:v>Art. 23</c:v>
                </c:pt>
                <c:pt idx="2">
                  <c:v>Art. 24</c:v>
                </c:pt>
                <c:pt idx="3">
                  <c:v>Art. 25 </c:v>
                </c:pt>
                <c:pt idx="4">
                  <c:v>Art. 26</c:v>
                </c:pt>
                <c:pt idx="5">
                  <c:v>Art.117 </c:v>
                </c:pt>
                <c:pt idx="6">
                  <c:v>Tribunal</c:v>
                </c:pt>
                <c:pt idx="7">
                  <c:v>RB</c:v>
                </c:pt>
              </c:strCache>
            </c:strRef>
          </c:cat>
          <c:val>
            <c:numRef>
              <c:f>'Elt générateur'!$D$13:$D$20</c:f>
            </c:numRef>
          </c:val>
          <c:extLst>
            <c:ext xmlns:c16="http://schemas.microsoft.com/office/drawing/2014/chart" uri="{C3380CC4-5D6E-409C-BE32-E72D297353CC}">
              <c16:uniqueId val="{00000002-3A06-43D3-B78E-4C237EF770AA}"/>
            </c:ext>
          </c:extLst>
        </c:ser>
        <c:ser>
          <c:idx val="3"/>
          <c:order val="3"/>
          <c:tx>
            <c:strRef>
              <c:f>'Elt générateur'!$E$12</c:f>
              <c:strCache>
                <c:ptCount val="1"/>
                <c:pt idx="0">
                  <c:v>2017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'Elt générateur'!$A$13:$A$20</c:f>
              <c:strCache>
                <c:ptCount val="8"/>
                <c:pt idx="0">
                  <c:v>Art. 22</c:v>
                </c:pt>
                <c:pt idx="1">
                  <c:v>Art. 23</c:v>
                </c:pt>
                <c:pt idx="2">
                  <c:v>Art. 24</c:v>
                </c:pt>
                <c:pt idx="3">
                  <c:v>Art. 25 </c:v>
                </c:pt>
                <c:pt idx="4">
                  <c:v>Art. 26</c:v>
                </c:pt>
                <c:pt idx="5">
                  <c:v>Art.117 </c:v>
                </c:pt>
                <c:pt idx="6">
                  <c:v>Tribunal</c:v>
                </c:pt>
                <c:pt idx="7">
                  <c:v>RB</c:v>
                </c:pt>
              </c:strCache>
            </c:strRef>
          </c:cat>
          <c:val>
            <c:numRef>
              <c:f>'Elt générateur'!$E$13:$E$20</c:f>
            </c:numRef>
          </c:val>
          <c:extLst>
            <c:ext xmlns:c16="http://schemas.microsoft.com/office/drawing/2014/chart" uri="{C3380CC4-5D6E-409C-BE32-E72D297353CC}">
              <c16:uniqueId val="{00000003-3A06-43D3-B78E-4C237EF770AA}"/>
            </c:ext>
          </c:extLst>
        </c:ser>
        <c:ser>
          <c:idx val="4"/>
          <c:order val="4"/>
          <c:tx>
            <c:strRef>
              <c:f>'Elt générateur'!$F$12</c:f>
              <c:strCache>
                <c:ptCount val="1"/>
                <c:pt idx="0">
                  <c:v>2018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'Elt générateur'!$A$13:$A$20</c:f>
              <c:strCache>
                <c:ptCount val="8"/>
                <c:pt idx="0">
                  <c:v>Art. 22</c:v>
                </c:pt>
                <c:pt idx="1">
                  <c:v>Art. 23</c:v>
                </c:pt>
                <c:pt idx="2">
                  <c:v>Art. 24</c:v>
                </c:pt>
                <c:pt idx="3">
                  <c:v>Art. 25 </c:v>
                </c:pt>
                <c:pt idx="4">
                  <c:v>Art. 26</c:v>
                </c:pt>
                <c:pt idx="5">
                  <c:v>Art.117 </c:v>
                </c:pt>
                <c:pt idx="6">
                  <c:v>Tribunal</c:v>
                </c:pt>
                <c:pt idx="7">
                  <c:v>RB</c:v>
                </c:pt>
              </c:strCache>
            </c:strRef>
          </c:cat>
          <c:val>
            <c:numRef>
              <c:f>'Elt générateur'!$F$13:$F$20</c:f>
            </c:numRef>
          </c:val>
          <c:extLst>
            <c:ext xmlns:c16="http://schemas.microsoft.com/office/drawing/2014/chart" uri="{C3380CC4-5D6E-409C-BE32-E72D297353CC}">
              <c16:uniqueId val="{00000004-3A06-43D3-B78E-4C237EF770AA}"/>
            </c:ext>
          </c:extLst>
        </c:ser>
        <c:ser>
          <c:idx val="5"/>
          <c:order val="5"/>
          <c:tx>
            <c:strRef>
              <c:f>'Elt générateur'!$G$12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'Elt générateur'!$A$13:$A$20</c:f>
              <c:strCache>
                <c:ptCount val="8"/>
                <c:pt idx="0">
                  <c:v>Art. 22</c:v>
                </c:pt>
                <c:pt idx="1">
                  <c:v>Art. 23</c:v>
                </c:pt>
                <c:pt idx="2">
                  <c:v>Art. 24</c:v>
                </c:pt>
                <c:pt idx="3">
                  <c:v>Art. 25 </c:v>
                </c:pt>
                <c:pt idx="4">
                  <c:v>Art. 26</c:v>
                </c:pt>
                <c:pt idx="5">
                  <c:v>Art.117 </c:v>
                </c:pt>
                <c:pt idx="6">
                  <c:v>Tribunal</c:v>
                </c:pt>
                <c:pt idx="7">
                  <c:v>RB</c:v>
                </c:pt>
              </c:strCache>
            </c:strRef>
          </c:cat>
          <c:val>
            <c:numRef>
              <c:f>'Elt générateur'!$G$13:$G$20</c:f>
            </c:numRef>
          </c:val>
          <c:extLst>
            <c:ext xmlns:c16="http://schemas.microsoft.com/office/drawing/2014/chart" uri="{C3380CC4-5D6E-409C-BE32-E72D297353CC}">
              <c16:uniqueId val="{00000005-3A06-43D3-B78E-4C237EF770AA}"/>
            </c:ext>
          </c:extLst>
        </c:ser>
        <c:ser>
          <c:idx val="6"/>
          <c:order val="6"/>
          <c:tx>
            <c:strRef>
              <c:f>'Elt générateur'!$H$12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'Elt générateur'!$A$13:$A$20</c:f>
              <c:strCache>
                <c:ptCount val="8"/>
                <c:pt idx="0">
                  <c:v>Art. 22</c:v>
                </c:pt>
                <c:pt idx="1">
                  <c:v>Art. 23</c:v>
                </c:pt>
                <c:pt idx="2">
                  <c:v>Art. 24</c:v>
                </c:pt>
                <c:pt idx="3">
                  <c:v>Art. 25 </c:v>
                </c:pt>
                <c:pt idx="4">
                  <c:v>Art. 26</c:v>
                </c:pt>
                <c:pt idx="5">
                  <c:v>Art.117 </c:v>
                </c:pt>
                <c:pt idx="6">
                  <c:v>Tribunal</c:v>
                </c:pt>
                <c:pt idx="7">
                  <c:v>RB</c:v>
                </c:pt>
              </c:strCache>
            </c:strRef>
          </c:cat>
          <c:val>
            <c:numRef>
              <c:f>'Elt générateur'!$H$13:$H$20</c:f>
            </c:numRef>
          </c:val>
          <c:extLst>
            <c:ext xmlns:c16="http://schemas.microsoft.com/office/drawing/2014/chart" uri="{C3380CC4-5D6E-409C-BE32-E72D297353CC}">
              <c16:uniqueId val="{00000006-3A06-43D3-B78E-4C237EF770AA}"/>
            </c:ext>
          </c:extLst>
        </c:ser>
        <c:ser>
          <c:idx val="7"/>
          <c:order val="7"/>
          <c:tx>
            <c:strRef>
              <c:f>'Elt générateur'!$I$12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'Elt générateur'!$A$13:$A$20</c:f>
              <c:strCache>
                <c:ptCount val="8"/>
                <c:pt idx="0">
                  <c:v>Art. 22</c:v>
                </c:pt>
                <c:pt idx="1">
                  <c:v>Art. 23</c:v>
                </c:pt>
                <c:pt idx="2">
                  <c:v>Art. 24</c:v>
                </c:pt>
                <c:pt idx="3">
                  <c:v>Art. 25 </c:v>
                </c:pt>
                <c:pt idx="4">
                  <c:v>Art. 26</c:v>
                </c:pt>
                <c:pt idx="5">
                  <c:v>Art.117 </c:v>
                </c:pt>
                <c:pt idx="6">
                  <c:v>Tribunal</c:v>
                </c:pt>
                <c:pt idx="7">
                  <c:v>RB</c:v>
                </c:pt>
              </c:strCache>
            </c:strRef>
          </c:cat>
          <c:val>
            <c:numRef>
              <c:f>'Elt générateur'!$I$13:$I$20</c:f>
            </c:numRef>
          </c:val>
          <c:extLst>
            <c:ext xmlns:c16="http://schemas.microsoft.com/office/drawing/2014/chart" uri="{C3380CC4-5D6E-409C-BE32-E72D297353CC}">
              <c16:uniqueId val="{00000007-3A06-43D3-B78E-4C237EF770AA}"/>
            </c:ext>
          </c:extLst>
        </c:ser>
        <c:ser>
          <c:idx val="8"/>
          <c:order val="8"/>
          <c:tx>
            <c:strRef>
              <c:f>'Elt générateur'!$J$12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A06-43D3-B78E-4C237EF770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A06-43D3-B78E-4C237EF770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A06-43D3-B78E-4C237EF770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A06-43D3-B78E-4C237EF770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A06-43D3-B78E-4C237EF770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A06-43D3-B78E-4C237EF770A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A06-43D3-B78E-4C237EF770A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A06-43D3-B78E-4C237EF770A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3A06-43D3-B78E-4C237EF770A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3A06-43D3-B78E-4C237EF770AA}"/>
                </c:ext>
              </c:extLst>
            </c:dLbl>
            <c:dLbl>
              <c:idx val="2"/>
              <c:layout>
                <c:manualLayout>
                  <c:x val="-1.3323001564094753E-18"/>
                  <c:y val="-0.118771887933779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06-43D3-B78E-4C237EF770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06-43D3-B78E-4C237EF770AA}"/>
                </c:ext>
              </c:extLst>
            </c:dLbl>
            <c:dLbl>
              <c:idx val="4"/>
              <c:layout>
                <c:manualLayout>
                  <c:x val="-7.4415879293928081E-2"/>
                  <c:y val="-2.02164915631964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06-43D3-B78E-4C237EF770A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A06-43D3-B78E-4C237EF770A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A06-43D3-B78E-4C237EF770AA}"/>
                </c:ext>
              </c:extLst>
            </c:dLbl>
            <c:dLbl>
              <c:idx val="7"/>
              <c:layout>
                <c:manualLayout>
                  <c:x val="6.0462901926316558E-2"/>
                  <c:y val="-7.58118433619866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06-43D3-B78E-4C237EF770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3">
                        <a:lumMod val="6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'Elt générateur'!$A$13:$A$20</c:f>
              <c:strCache>
                <c:ptCount val="8"/>
                <c:pt idx="0">
                  <c:v>Art. 22</c:v>
                </c:pt>
                <c:pt idx="1">
                  <c:v>Art. 23</c:v>
                </c:pt>
                <c:pt idx="2">
                  <c:v>Art. 24</c:v>
                </c:pt>
                <c:pt idx="3">
                  <c:v>Art. 25 </c:v>
                </c:pt>
                <c:pt idx="4">
                  <c:v>Art. 26</c:v>
                </c:pt>
                <c:pt idx="5">
                  <c:v>Art.117 </c:v>
                </c:pt>
                <c:pt idx="6">
                  <c:v>Tribunal</c:v>
                </c:pt>
                <c:pt idx="7">
                  <c:v>RB</c:v>
                </c:pt>
              </c:strCache>
            </c:strRef>
          </c:cat>
          <c:val>
            <c:numRef>
              <c:f>'Elt générateur'!$J$13:$J$20</c:f>
              <c:numCache>
                <c:formatCode>General</c:formatCode>
                <c:ptCount val="8"/>
                <c:pt idx="0">
                  <c:v>159</c:v>
                </c:pt>
                <c:pt idx="1">
                  <c:v>160</c:v>
                </c:pt>
                <c:pt idx="2">
                  <c:v>181</c:v>
                </c:pt>
                <c:pt idx="3">
                  <c:v>0</c:v>
                </c:pt>
                <c:pt idx="4">
                  <c:v>6</c:v>
                </c:pt>
                <c:pt idx="5">
                  <c:v>1</c:v>
                </c:pt>
                <c:pt idx="6">
                  <c:v>0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A06-43D3-B78E-4C237EF770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fr-BE" b="0" dirty="0"/>
              <a:t>Evolution du nombre de </a:t>
            </a:r>
            <a:r>
              <a:rPr lang="fr-BE" b="0" dirty="0">
                <a:solidFill>
                  <a:schemeClr val="accent1"/>
                </a:solidFill>
              </a:rPr>
              <a:t>rapports</a:t>
            </a:r>
            <a:r>
              <a:rPr lang="fr-BE" b="0" dirty="0"/>
              <a:t> et d'</a:t>
            </a:r>
            <a:r>
              <a:rPr lang="fr-BE" b="0" dirty="0">
                <a:solidFill>
                  <a:schemeClr val="accent2"/>
                </a:solidFill>
              </a:rPr>
              <a:t>ETPL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'Récap Stats 2022'!$O$31</c:f>
              <c:strCache>
                <c:ptCount val="1"/>
                <c:pt idx="0">
                  <c:v>Nombre rapports soumis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name>Prévision "rapports"</c:name>
            <c:spPr>
              <a:ln w="254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2"/>
            <c:dispRSqr val="0"/>
            <c:dispEq val="0"/>
          </c:trendline>
          <c:cat>
            <c:numRef>
              <c:f>'Récap Stats 2022'!$A$28:$A$76</c:f>
              <c:numCache>
                <c:formatCode>mmm\-yy</c:formatCode>
                <c:ptCount val="4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</c:numCache>
            </c:numRef>
          </c:cat>
          <c:val>
            <c:numRef>
              <c:f>'Récap Stats 2022'!$B$28:$B$76</c:f>
              <c:numCache>
                <c:formatCode>General</c:formatCode>
                <c:ptCount val="49"/>
                <c:pt idx="0">
                  <c:v>31</c:v>
                </c:pt>
                <c:pt idx="1">
                  <c:v>42</c:v>
                </c:pt>
                <c:pt idx="2">
                  <c:v>61</c:v>
                </c:pt>
                <c:pt idx="3">
                  <c:v>69</c:v>
                </c:pt>
                <c:pt idx="4">
                  <c:v>74</c:v>
                </c:pt>
                <c:pt idx="5">
                  <c:v>97</c:v>
                </c:pt>
                <c:pt idx="6">
                  <c:v>97</c:v>
                </c:pt>
                <c:pt idx="7">
                  <c:v>79</c:v>
                </c:pt>
                <c:pt idx="8">
                  <c:v>93</c:v>
                </c:pt>
                <c:pt idx="9">
                  <c:v>105</c:v>
                </c:pt>
                <c:pt idx="10">
                  <c:v>104</c:v>
                </c:pt>
                <c:pt idx="11">
                  <c:v>120</c:v>
                </c:pt>
                <c:pt idx="12">
                  <c:v>88</c:v>
                </c:pt>
                <c:pt idx="13">
                  <c:v>89</c:v>
                </c:pt>
                <c:pt idx="14">
                  <c:v>134</c:v>
                </c:pt>
                <c:pt idx="15">
                  <c:v>81</c:v>
                </c:pt>
                <c:pt idx="16">
                  <c:v>97</c:v>
                </c:pt>
                <c:pt idx="17">
                  <c:v>101</c:v>
                </c:pt>
                <c:pt idx="18">
                  <c:v>94</c:v>
                </c:pt>
                <c:pt idx="19">
                  <c:v>83</c:v>
                </c:pt>
                <c:pt idx="20">
                  <c:v>112</c:v>
                </c:pt>
                <c:pt idx="21">
                  <c:v>115</c:v>
                </c:pt>
                <c:pt idx="22">
                  <c:v>103</c:v>
                </c:pt>
                <c:pt idx="23">
                  <c:v>114</c:v>
                </c:pt>
                <c:pt idx="24">
                  <c:v>84</c:v>
                </c:pt>
                <c:pt idx="25">
                  <c:v>100</c:v>
                </c:pt>
                <c:pt idx="26">
                  <c:v>150</c:v>
                </c:pt>
                <c:pt idx="27">
                  <c:v>95</c:v>
                </c:pt>
                <c:pt idx="28">
                  <c:v>112</c:v>
                </c:pt>
                <c:pt idx="29">
                  <c:v>150</c:v>
                </c:pt>
                <c:pt idx="30">
                  <c:v>136</c:v>
                </c:pt>
                <c:pt idx="31">
                  <c:v>125</c:v>
                </c:pt>
                <c:pt idx="32">
                  <c:v>131</c:v>
                </c:pt>
                <c:pt idx="33">
                  <c:v>135</c:v>
                </c:pt>
                <c:pt idx="34">
                  <c:v>120</c:v>
                </c:pt>
                <c:pt idx="35">
                  <c:v>164</c:v>
                </c:pt>
                <c:pt idx="36">
                  <c:v>145</c:v>
                </c:pt>
                <c:pt idx="37">
                  <c:v>170</c:v>
                </c:pt>
                <c:pt idx="38">
                  <c:v>152</c:v>
                </c:pt>
                <c:pt idx="39">
                  <c:v>129</c:v>
                </c:pt>
                <c:pt idx="40">
                  <c:v>172</c:v>
                </c:pt>
                <c:pt idx="41">
                  <c:v>154</c:v>
                </c:pt>
                <c:pt idx="42">
                  <c:v>125</c:v>
                </c:pt>
                <c:pt idx="43">
                  <c:v>124</c:v>
                </c:pt>
                <c:pt idx="44">
                  <c:v>139</c:v>
                </c:pt>
                <c:pt idx="45">
                  <c:v>123</c:v>
                </c:pt>
                <c:pt idx="46">
                  <c:v>120</c:v>
                </c:pt>
                <c:pt idx="47">
                  <c:v>186</c:v>
                </c:pt>
                <c:pt idx="48">
                  <c:v>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09-436C-BC73-7F0FCA991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599712"/>
        <c:axId val="158603456"/>
      </c:lineChart>
      <c:lineChart>
        <c:grouping val="standard"/>
        <c:varyColors val="0"/>
        <c:ser>
          <c:idx val="1"/>
          <c:order val="1"/>
          <c:tx>
            <c:strRef>
              <c:f>'Récap Stats 2022'!$O$32</c:f>
              <c:strCache>
                <c:ptCount val="1"/>
                <c:pt idx="0">
                  <c:v>ETPL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name>Prévision "ETPL"</c:name>
            <c:spPr>
              <a:ln w="254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forward val="2"/>
            <c:dispRSqr val="0"/>
            <c:dispEq val="0"/>
          </c:trendline>
          <c:cat>
            <c:numRef>
              <c:f>'Récap Stats 2022'!$A$28:$A$76</c:f>
              <c:numCache>
                <c:formatCode>mmm\-yy</c:formatCode>
                <c:ptCount val="4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</c:numCache>
            </c:numRef>
          </c:cat>
          <c:val>
            <c:numRef>
              <c:f>'Récap Stats 2022'!$C$28:$C$76</c:f>
              <c:numCache>
                <c:formatCode>General</c:formatCode>
                <c:ptCount val="49"/>
                <c:pt idx="0">
                  <c:v>28.8</c:v>
                </c:pt>
                <c:pt idx="1">
                  <c:v>28.8</c:v>
                </c:pt>
                <c:pt idx="2">
                  <c:v>27.8</c:v>
                </c:pt>
                <c:pt idx="3">
                  <c:v>27.1</c:v>
                </c:pt>
                <c:pt idx="4">
                  <c:v>27.1</c:v>
                </c:pt>
                <c:pt idx="5">
                  <c:v>26.1</c:v>
                </c:pt>
                <c:pt idx="6">
                  <c:v>24.1</c:v>
                </c:pt>
                <c:pt idx="7">
                  <c:v>24.1</c:v>
                </c:pt>
                <c:pt idx="8">
                  <c:v>22.1</c:v>
                </c:pt>
                <c:pt idx="9">
                  <c:v>22.1</c:v>
                </c:pt>
                <c:pt idx="10">
                  <c:v>22.1</c:v>
                </c:pt>
                <c:pt idx="11">
                  <c:v>22.1</c:v>
                </c:pt>
                <c:pt idx="12">
                  <c:v>22.1</c:v>
                </c:pt>
                <c:pt idx="13">
                  <c:v>21.1</c:v>
                </c:pt>
                <c:pt idx="14">
                  <c:v>21.1</c:v>
                </c:pt>
                <c:pt idx="15">
                  <c:v>20.5</c:v>
                </c:pt>
                <c:pt idx="16">
                  <c:v>20.5</c:v>
                </c:pt>
                <c:pt idx="17">
                  <c:v>20.5</c:v>
                </c:pt>
                <c:pt idx="18">
                  <c:v>20</c:v>
                </c:pt>
                <c:pt idx="19">
                  <c:v>19.100000000000001</c:v>
                </c:pt>
                <c:pt idx="20">
                  <c:v>19.600000000000001</c:v>
                </c:pt>
                <c:pt idx="21">
                  <c:v>19.600000000000001</c:v>
                </c:pt>
                <c:pt idx="22">
                  <c:v>17.600000000000001</c:v>
                </c:pt>
                <c:pt idx="23">
                  <c:v>18.600000000000001</c:v>
                </c:pt>
                <c:pt idx="24">
                  <c:v>18.600000000000001</c:v>
                </c:pt>
                <c:pt idx="25">
                  <c:v>18.600000000000001</c:v>
                </c:pt>
                <c:pt idx="26">
                  <c:v>19.399999999999999</c:v>
                </c:pt>
                <c:pt idx="27">
                  <c:v>20.399999999999999</c:v>
                </c:pt>
                <c:pt idx="28">
                  <c:v>22.9</c:v>
                </c:pt>
                <c:pt idx="29">
                  <c:v>21.4</c:v>
                </c:pt>
                <c:pt idx="30">
                  <c:v>20.399999999999999</c:v>
                </c:pt>
                <c:pt idx="31">
                  <c:v>20.6</c:v>
                </c:pt>
                <c:pt idx="32">
                  <c:v>20.3</c:v>
                </c:pt>
                <c:pt idx="33">
                  <c:v>20.6</c:v>
                </c:pt>
                <c:pt idx="34">
                  <c:v>20.100000000000001</c:v>
                </c:pt>
                <c:pt idx="35">
                  <c:v>22.6</c:v>
                </c:pt>
                <c:pt idx="36">
                  <c:v>23.6</c:v>
                </c:pt>
                <c:pt idx="37">
                  <c:v>23.6</c:v>
                </c:pt>
                <c:pt idx="38">
                  <c:v>23.6</c:v>
                </c:pt>
                <c:pt idx="39">
                  <c:v>25.6</c:v>
                </c:pt>
                <c:pt idx="40">
                  <c:v>26.9</c:v>
                </c:pt>
                <c:pt idx="41">
                  <c:v>25.3</c:v>
                </c:pt>
                <c:pt idx="42">
                  <c:v>24.1</c:v>
                </c:pt>
                <c:pt idx="43">
                  <c:v>24.1</c:v>
                </c:pt>
                <c:pt idx="44">
                  <c:v>21.8</c:v>
                </c:pt>
                <c:pt idx="45">
                  <c:v>22.8</c:v>
                </c:pt>
                <c:pt idx="46">
                  <c:v>21.4</c:v>
                </c:pt>
                <c:pt idx="47">
                  <c:v>20.9</c:v>
                </c:pt>
                <c:pt idx="48">
                  <c:v>19.600000000000001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209-436C-BC73-7F0FCA991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833952"/>
        <c:axId val="1005833536"/>
      </c:lineChart>
      <c:dateAx>
        <c:axId val="158599712"/>
        <c:scaling>
          <c:orientation val="minMax"/>
          <c:max val="4492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58603456"/>
        <c:crosses val="autoZero"/>
        <c:auto val="1"/>
        <c:lblOffset val="100"/>
        <c:baseTimeUnit val="months"/>
      </c:dateAx>
      <c:valAx>
        <c:axId val="15860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58599712"/>
        <c:crosses val="autoZero"/>
        <c:crossBetween val="between"/>
      </c:valAx>
      <c:valAx>
        <c:axId val="10058335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005833952"/>
        <c:crosses val="max"/>
        <c:crossBetween val="between"/>
      </c:valAx>
      <c:dateAx>
        <c:axId val="10058339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00583353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Tri!$B$1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5F-49BD-9649-EA8AC863A0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5F-49BD-9649-EA8AC863A0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5F-49BD-9649-EA8AC863A0AA}"/>
              </c:ext>
            </c:extLst>
          </c:dPt>
          <c:dLbls>
            <c:dLbl>
              <c:idx val="0"/>
              <c:layout>
                <c:manualLayout>
                  <c:x val="3.5831846383027485E-2"/>
                  <c:y val="2.64698708777907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5F-49BD-9649-EA8AC863A0AA}"/>
                </c:ext>
              </c:extLst>
            </c:dLbl>
            <c:dLbl>
              <c:idx val="1"/>
              <c:layout>
                <c:manualLayout>
                  <c:x val="-4.5051593083089148E-3"/>
                  <c:y val="-2.039308193271957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5F-49BD-9649-EA8AC863A0AA}"/>
                </c:ext>
              </c:extLst>
            </c:dLbl>
            <c:dLbl>
              <c:idx val="2"/>
              <c:layout>
                <c:manualLayout>
                  <c:x val="-3.085610140728251E-2"/>
                  <c:y val="7.803757540016235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5F-49BD-9649-EA8AC863A0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Tri!$A$2:$A$4</c:f>
              <c:strCache>
                <c:ptCount val="3"/>
                <c:pt idx="0">
                  <c:v>OK</c:v>
                </c:pt>
                <c:pt idx="1">
                  <c:v>Incomplet</c:v>
                </c:pt>
                <c:pt idx="2">
                  <c:v>Non conforme</c:v>
                </c:pt>
              </c:strCache>
            </c:strRef>
          </c:cat>
          <c:val>
            <c:numRef>
              <c:f>Tri!$B$2:$B$4</c:f>
              <c:numCache>
                <c:formatCode>General</c:formatCode>
                <c:ptCount val="3"/>
                <c:pt idx="0">
                  <c:v>347</c:v>
                </c:pt>
                <c:pt idx="1">
                  <c:v>123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5F-49BD-9649-EA8AC863A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Tri!$C$1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77-4692-9E15-40F25DBD5C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7-4692-9E15-40F25DBD5C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77-4692-9E15-40F25DBD5C5C}"/>
              </c:ext>
            </c:extLst>
          </c:dPt>
          <c:dLbls>
            <c:dLbl>
              <c:idx val="0"/>
              <c:layout>
                <c:manualLayout>
                  <c:x val="6.8514326334208217E-2"/>
                  <c:y val="-7.04401344824942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77-4692-9E15-40F25DBD5C5C}"/>
                </c:ext>
              </c:extLst>
            </c:dLbl>
            <c:dLbl>
              <c:idx val="1"/>
              <c:layout>
                <c:manualLayout>
                  <c:x val="-3.8624562554680643E-2"/>
                  <c:y val="7.68813494975158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77-4692-9E15-40F25DBD5C5C}"/>
                </c:ext>
              </c:extLst>
            </c:dLbl>
            <c:dLbl>
              <c:idx val="2"/>
              <c:layout>
                <c:manualLayout>
                  <c:x val="-2.5971237970253667E-2"/>
                  <c:y val="2.376806515319103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77-4692-9E15-40F25DBD5C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Tri!$A$2:$A$4</c:f>
              <c:strCache>
                <c:ptCount val="3"/>
                <c:pt idx="0">
                  <c:v>OK</c:v>
                </c:pt>
                <c:pt idx="1">
                  <c:v>Incomplet</c:v>
                </c:pt>
                <c:pt idx="2">
                  <c:v>Non conforme</c:v>
                </c:pt>
              </c:strCache>
            </c:strRef>
          </c:cat>
          <c:val>
            <c:numRef>
              <c:f>Tri!$C$2:$C$4</c:f>
              <c:numCache>
                <c:formatCode>General</c:formatCode>
                <c:ptCount val="3"/>
                <c:pt idx="0">
                  <c:v>802</c:v>
                </c:pt>
                <c:pt idx="1">
                  <c:v>155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77-4692-9E15-40F25DBD5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Tri!$D$1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AF-4E1A-AADB-1D2B312D2F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AF-4E1A-AADB-1D2B312D2F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AF-4E1A-AADB-1D2B312D2F81}"/>
              </c:ext>
            </c:extLst>
          </c:dPt>
          <c:dLbls>
            <c:dLbl>
              <c:idx val="0"/>
              <c:layout>
                <c:manualLayout>
                  <c:x val="2.1464895013123361E-2"/>
                  <c:y val="1.65716794075272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AF-4E1A-AADB-1D2B312D2F81}"/>
                </c:ext>
              </c:extLst>
            </c:dLbl>
            <c:dLbl>
              <c:idx val="1"/>
              <c:layout>
                <c:manualLayout>
                  <c:x val="-2.2403871391076115E-2"/>
                  <c:y val="7.37450844321073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F-4E1A-AADB-1D2B312D2F81}"/>
                </c:ext>
              </c:extLst>
            </c:dLbl>
            <c:dLbl>
              <c:idx val="2"/>
              <c:layout>
                <c:manualLayout>
                  <c:x val="-2.5666229221347332E-2"/>
                  <c:y val="9.542804373603195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AF-4E1A-AADB-1D2B312D2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Tri!$A$2:$A$4</c:f>
              <c:strCache>
                <c:ptCount val="3"/>
                <c:pt idx="0">
                  <c:v>OK</c:v>
                </c:pt>
                <c:pt idx="1">
                  <c:v>Incomplet</c:v>
                </c:pt>
                <c:pt idx="2">
                  <c:v>Non conforme</c:v>
                </c:pt>
              </c:strCache>
            </c:strRef>
          </c:cat>
          <c:val>
            <c:numRef>
              <c:f>Tri!$D$2:$D$4</c:f>
              <c:numCache>
                <c:formatCode>General</c:formatCode>
                <c:ptCount val="3"/>
                <c:pt idx="0">
                  <c:v>259</c:v>
                </c:pt>
                <c:pt idx="1">
                  <c:v>75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AF-4E1A-AADB-1D2B312D2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Tri!$B$29</c:f>
              <c:strCache>
                <c:ptCount val="1"/>
                <c:pt idx="0">
                  <c:v>CWBP 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D6-4FE8-A8D9-5C11C6C84F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D6-4FE8-A8D9-5C11C6C84F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D6-4FE8-A8D9-5C11C6C84F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Tri!$A$30:$A$32</c:f>
              <c:strCache>
                <c:ptCount val="3"/>
                <c:pt idx="0">
                  <c:v>OK</c:v>
                </c:pt>
                <c:pt idx="1">
                  <c:v>Incomplet</c:v>
                </c:pt>
                <c:pt idx="2">
                  <c:v>Non conforme</c:v>
                </c:pt>
              </c:strCache>
            </c:strRef>
          </c:cat>
          <c:val>
            <c:numRef>
              <c:f>Tri!$B$30:$B$32</c:f>
              <c:numCache>
                <c:formatCode>0%</c:formatCode>
                <c:ptCount val="3"/>
                <c:pt idx="0">
                  <c:v>0.81</c:v>
                </c:pt>
                <c:pt idx="1">
                  <c:v>0.19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D6-4FE8-A8D9-5C11C6C84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Tri!$C$29</c:f>
              <c:strCache>
                <c:ptCount val="1"/>
                <c:pt idx="0">
                  <c:v>CWBP 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6-4072-9123-F3F719A99E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B6-4072-9123-F3F719A99E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B6-4072-9123-F3F719A99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Tri!$A$30:$A$32</c:f>
              <c:strCache>
                <c:ptCount val="3"/>
                <c:pt idx="0">
                  <c:v>OK</c:v>
                </c:pt>
                <c:pt idx="1">
                  <c:v>Incomplet</c:v>
                </c:pt>
                <c:pt idx="2">
                  <c:v>Non conforme</c:v>
                </c:pt>
              </c:strCache>
            </c:strRef>
          </c:cat>
          <c:val>
            <c:numRef>
              <c:f>Tri!$C$30:$C$32</c:f>
              <c:numCache>
                <c:formatCode>0%</c:formatCode>
                <c:ptCount val="3"/>
                <c:pt idx="0">
                  <c:v>0.68</c:v>
                </c:pt>
                <c:pt idx="1">
                  <c:v>0.28000000000000003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B6-4072-9123-F3F719A99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BDEC-E433-40F7-94C3-DE18C84E3201}" type="datetimeFigureOut">
              <a:rPr lang="fr-BE" smtClean="0"/>
              <a:t>07-06-23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7EC5-FB79-472D-B9DC-C4069DA09A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658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Proportionnellement on a moins d’études soumises volontairement dans le DS 2018 mais le nombre d’études soumises volontairement ne diminue pas.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930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346 dossiers entrés en janvier</a:t>
            </a:r>
          </a:p>
          <a:p>
            <a:r>
              <a:rPr lang="fr-BE" dirty="0"/>
              <a:t>Diminution du nombre d’AT et en parallèle augmentation du nombre de dossiers à instruire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365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7869 CCS délivrés -&gt; uniformisation, gagner du temps en ne les refaisant pas -&gt; ça explique </a:t>
            </a:r>
            <a:r>
              <a:rPr lang="fr-BE" dirty="0" err="1"/>
              <a:t>pq</a:t>
            </a:r>
            <a:r>
              <a:rPr lang="fr-BE" dirty="0"/>
              <a:t> on insiste en tri, </a:t>
            </a:r>
            <a:r>
              <a:rPr lang="fr-BE" dirty="0" err="1"/>
              <a:t>pq</a:t>
            </a:r>
            <a:r>
              <a:rPr lang="fr-BE" dirty="0"/>
              <a:t> on refait le point l’après-midi à ce sujet…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2190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2019 : 31</a:t>
            </a:r>
          </a:p>
          <a:p>
            <a:r>
              <a:rPr lang="fr-BE" dirty="0"/>
              <a:t>2020 : 40</a:t>
            </a:r>
          </a:p>
          <a:p>
            <a:r>
              <a:rPr lang="fr-BE" dirty="0"/>
              <a:t>2021 : 53</a:t>
            </a:r>
          </a:p>
          <a:p>
            <a:r>
              <a:rPr lang="fr-BE" dirty="0"/>
              <a:t>2022 : 37</a:t>
            </a:r>
          </a:p>
          <a:p>
            <a:r>
              <a:rPr lang="fr-BE" dirty="0"/>
              <a:t>1 suspension en 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201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810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8668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558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W_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BD522-EDF0-0845-FB1B-8DCEA515D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5941EA-A6DE-21F0-15BE-0DD5B5998E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921" y="4101895"/>
            <a:ext cx="9144000" cy="481075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l’orateur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DCF6F4-4823-1D6E-D310-852D06EF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1921" y="5417105"/>
            <a:ext cx="9150238" cy="365125"/>
          </a:xfrm>
        </p:spPr>
        <p:txBody>
          <a:bodyPr/>
          <a:lstStyle>
            <a:lvl1pPr algn="ctr">
              <a:defRPr sz="1600" i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35786EF-4765-493C-8439-83F2C3EA423C}" type="datetime1">
              <a:rPr lang="fr-BE" smtClean="0"/>
              <a:pPr/>
              <a:t>07-06-23</a:t>
            </a:fld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7F27-B046-3FAF-2BC4-160F741F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8157" y="5772919"/>
            <a:ext cx="9141921" cy="365125"/>
          </a:xfrm>
        </p:spPr>
        <p:txBody>
          <a:bodyPr/>
          <a:lstStyle>
            <a:lvl1pPr algn="ctr">
              <a:defRPr sz="1600" i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BE"/>
              <a:t>Lieu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7F1C93-783F-C2AE-F309-44627D729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46303"/>
            <a:ext cx="3446976" cy="1230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E07AE49-414A-F695-EF20-FF61DA7C41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5921" y="146304"/>
            <a:ext cx="1118348" cy="13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88F649-C918-A4E2-3F4D-5E403A763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-124671" y="6412397"/>
            <a:ext cx="6507292" cy="7016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2DF5CF-0D47-C441-F36B-ABF48FBC3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9D3DE15-0505-AEFC-79D7-99DC5DBB2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582931"/>
            <a:ext cx="9141921" cy="48107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BE"/>
              <a:t>Modifier le sous-titres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3E098F73-E3F8-1DF1-5549-4BC81A8156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055640"/>
            <a:ext cx="9141921" cy="365125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BE"/>
              <a:t>Conférence/formation/</a:t>
            </a:r>
            <a:r>
              <a:rPr lang="fr-BE" err="1"/>
              <a:t>etc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141196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CDF4DA2-EBBF-DAEF-A314-BC9616718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C7682A-9E78-6148-AF50-9D5DD87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15"/>
            <a:ext cx="10515600" cy="849772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8841C6-8937-0517-2C18-6B60A9F74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614"/>
            <a:ext cx="10515600" cy="517858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D1663-CB4C-4C40-3A89-010073B5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8260"/>
            <a:ext cx="2743200" cy="276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A50FE1-FD6D-1487-FEA5-1D18E92A4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49C3BC-338E-E961-4E3B-AC69EC009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8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AEA0B-CBA6-BC97-913D-2BDA6795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312626-93EC-3460-26A3-881AF2C3D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FED13B-95CD-2330-7A1B-DD9D03A7D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46303"/>
            <a:ext cx="3446976" cy="1230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B14F0DA-DA23-DFC6-0662-FB88D8DC5C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5921" y="146304"/>
            <a:ext cx="1118348" cy="13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0DBBFE5-182A-F2C6-E9F5-CF58C2C90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-124671" y="6412397"/>
            <a:ext cx="6507292" cy="7016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DA864B-BFD2-CCC6-8F8F-36E0551FA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F239950-A3AB-8623-2601-A6065F197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A4CA4-C07F-B20A-7423-1D35F38C6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5987"/>
            <a:ext cx="5181600" cy="529097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15BD4F-994B-6133-62A5-1F5B6C64F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85987"/>
            <a:ext cx="5181600" cy="529097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56DD05-3E82-F071-3FE1-0D801742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319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ED7E78-B530-CB39-CC32-D54AADFC4D97}"/>
              </a:ext>
            </a:extLst>
          </p:cNvPr>
          <p:cNvSpPr txBox="1">
            <a:spLocks/>
          </p:cNvSpPr>
          <p:nvPr userDrawn="1"/>
        </p:nvSpPr>
        <p:spPr>
          <a:xfrm>
            <a:off x="838200" y="36215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21BDA8-FF01-4973-17F6-D34D5D648F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46FBD6-8103-6F1B-3D02-4C79F77F6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9D942D2-6773-8C3A-A829-C350E007A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45AA00-8431-D11C-E08B-9B799DB6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87651"/>
            <a:ext cx="5157787" cy="84977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81824D-01E8-32BC-68F1-03505141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37423"/>
            <a:ext cx="5157787" cy="455224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987EA7-EE2E-EB78-0D34-40ECB965E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87651"/>
            <a:ext cx="5183188" cy="84977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A3E36D-C168-5E6A-3455-921072EE9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37423"/>
            <a:ext cx="5183188" cy="455224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7B76AE-106F-156A-4561-C2316F9A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15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FED72A6-E4DA-1B28-F8A5-D7C3D0C6049F}"/>
              </a:ext>
            </a:extLst>
          </p:cNvPr>
          <p:cNvSpPr txBox="1">
            <a:spLocks/>
          </p:cNvSpPr>
          <p:nvPr userDrawn="1"/>
        </p:nvSpPr>
        <p:spPr>
          <a:xfrm>
            <a:off x="838200" y="36215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D8F028C-3997-B61B-A072-DAD57EA43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0D5192-48DC-1C44-FBCA-1EAF2C4C6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1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7A3E92-64B6-4AF0-8918-275BDF95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980D98-37F4-E813-D2B2-911E821A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184AE-361F-B789-7728-EB4D72823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5AF2-D70F-4457-AC22-4FD1192B17C3}" type="datetime1">
              <a:rPr lang="fr-BE" smtClean="0"/>
              <a:t>07-06-23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18431-3B9D-4F42-8BB6-6C924ABE3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55A8A-CCA0-11F1-4148-13946D5FE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5E946-527F-4E47-9859-7A7D5E239E1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63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2E70115A-3230-76CE-E95B-E0770740E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BE" dirty="0"/>
              <a:t>Bilan d’application du Décret Sols 2018</a:t>
            </a:r>
            <a:endParaRPr lang="fr-BE" sz="5000" b="1" dirty="0">
              <a:solidFill>
                <a:srgbClr val="92D05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8" name="Sous-titre 17">
            <a:extLst>
              <a:ext uri="{FF2B5EF4-FFF2-40B4-BE49-F238E27FC236}">
                <a16:creationId xmlns:a16="http://schemas.microsoft.com/office/drawing/2014/main" id="{4F3750C9-5315-4E82-93B4-1244C54BE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defTabSz="609600"/>
            <a:r>
              <a:rPr lang="fr-BE" sz="180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Caroline LENOIR &amp; Gil COLAU</a:t>
            </a:r>
            <a:endParaRPr lang="fr-BE" sz="180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1F4208C-AD0D-311B-ADEE-FE91CC73B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sz="1801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/>
              </a:rPr>
              <a:t>Direction de l’Assainissement des Sols - Département du Sol et des Déchets </a:t>
            </a:r>
            <a:endParaRPr lang="fr-FR" sz="1801" b="1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90180-ACB2-5CA0-6F01-F075533D1EDF}"/>
              </a:ext>
            </a:extLst>
          </p:cNvPr>
          <p:cNvSpPr/>
          <p:nvPr/>
        </p:nvSpPr>
        <p:spPr>
          <a:xfrm>
            <a:off x="1078728" y="5684880"/>
            <a:ext cx="1003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fr-BE" sz="1600" i="1" dirty="0">
                <a:latin typeface="Century Gothic" panose="020B0502020202020204" pitchFamily="34" charset="0"/>
                <a:cs typeface="Arial" panose="020B0604020202020204" pitchFamily="34" charset="0"/>
              </a:rPr>
              <a:t>Formation continue experts sols – 08 et 15 juin 2023</a:t>
            </a:r>
            <a:endParaRPr lang="fr-FR" sz="16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7E8E42-2510-C42B-936F-887199938EB3}"/>
              </a:ext>
            </a:extLst>
          </p:cNvPr>
          <p:cNvSpPr/>
          <p:nvPr/>
        </p:nvSpPr>
        <p:spPr>
          <a:xfrm>
            <a:off x="1078728" y="6048638"/>
            <a:ext cx="1003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fr-BE" sz="1600" i="1" dirty="0">
                <a:latin typeface="Century Gothic" panose="020B0502020202020204" pitchFamily="34" charset="0"/>
                <a:cs typeface="Arial" panose="020B0604020202020204" pitchFamily="34" charset="0"/>
              </a:rPr>
              <a:t>Moulins de </a:t>
            </a:r>
            <a:r>
              <a:rPr lang="fr-BE" sz="16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Beez</a:t>
            </a:r>
            <a:endParaRPr lang="fr-FR" sz="16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2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7D93C-7B59-44E8-65B0-25D6F2F6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Et après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738AAC-29F5-FEB8-973B-8D479174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89A47C9-55DE-5903-A6F7-B0A1F1EA5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22" t="16903" b="19117"/>
          <a:stretch/>
        </p:blipFill>
        <p:spPr>
          <a:xfrm>
            <a:off x="4955206" y="4452887"/>
            <a:ext cx="750471" cy="69467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C16FCCC-D135-D370-FDF0-4F3A0B28028D}"/>
              </a:ext>
            </a:extLst>
          </p:cNvPr>
          <p:cNvSpPr txBox="1"/>
          <p:nvPr/>
        </p:nvSpPr>
        <p:spPr>
          <a:xfrm>
            <a:off x="2520917" y="5250009"/>
            <a:ext cx="229874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Retour expéditeur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4FE9FD8-F502-2838-73FE-09D2C030849C}"/>
              </a:ext>
            </a:extLst>
          </p:cNvPr>
          <p:cNvGrpSpPr/>
          <p:nvPr/>
        </p:nvGrpSpPr>
        <p:grpSpPr>
          <a:xfrm>
            <a:off x="843013" y="4800223"/>
            <a:ext cx="1136641" cy="1331695"/>
            <a:chOff x="1403367" y="3255060"/>
            <a:chExt cx="1873233" cy="199267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5A048F3-DBEF-DCDE-1D68-E8C7AE082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44" b="97852" l="5078" r="92969">
                          <a14:foregroundMark x1="17188" y1="4492" x2="15430" y2="38477"/>
                          <a14:foregroundMark x1="17578" y1="2344" x2="70898" y2="3125"/>
                          <a14:foregroundMark x1="13477" y1="44336" x2="51563" y2="85547"/>
                          <a14:foregroundMark x1="51563" y1="85547" x2="80664" y2="68555"/>
                          <a14:foregroundMark x1="80664" y1="68555" x2="90234" y2="56641"/>
                          <a14:foregroundMark x1="90234" y1="56641" x2="90820" y2="55273"/>
                          <a14:foregroundMark x1="90820" y1="55273" x2="33789" y2="63086"/>
                          <a14:foregroundMark x1="33789" y1="63086" x2="18945" y2="75000"/>
                          <a14:foregroundMark x1="18945" y1="75000" x2="12695" y2="92383"/>
                          <a14:foregroundMark x1="12695" y1="92383" x2="71289" y2="99023"/>
                          <a14:foregroundMark x1="71289" y1="99023" x2="83398" y2="97852"/>
                          <a14:foregroundMark x1="83398" y1="97852" x2="93555" y2="93359"/>
                          <a14:foregroundMark x1="93555" y1="93359" x2="96289" y2="80469"/>
                          <a14:foregroundMark x1="96289" y1="80469" x2="91797" y2="54297"/>
                          <a14:foregroundMark x1="91797" y1="54297" x2="31055" y2="49805"/>
                          <a14:foregroundMark x1="31055" y1="49805" x2="19336" y2="41602"/>
                          <a14:foregroundMark x1="19336" y1="41602" x2="7422" y2="53125"/>
                          <a14:foregroundMark x1="7422" y1="53125" x2="4883" y2="84180"/>
                          <a14:foregroundMark x1="4883" y1="84180" x2="9961" y2="95508"/>
                          <a14:foregroundMark x1="9961" y1="95508" x2="13672" y2="95898"/>
                          <a14:foregroundMark x1="13672" y1="62891" x2="27734" y2="78320"/>
                          <a14:foregroundMark x1="27734" y1="78320" x2="60742" y2="86328"/>
                          <a14:foregroundMark x1="60742" y1="86328" x2="85352" y2="74023"/>
                          <a14:foregroundMark x1="85352" y1="74023" x2="86133" y2="72656"/>
                          <a14:foregroundMark x1="89648" y1="48633" x2="93164" y2="58594"/>
                          <a14:foregroundMark x1="93164" y1="58594" x2="91992" y2="97461"/>
                          <a14:foregroundMark x1="31055" y1="41406" x2="35156" y2="48828"/>
                          <a14:foregroundMark x1="6055" y1="41211" x2="5078" y2="978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3367" y="3255060"/>
              <a:ext cx="1873233" cy="1873233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6A86C55-5F41-F79F-D733-EF845AE68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96" b="89899" l="9804" r="92549">
                          <a14:foregroundMark x1="10588" y1="30303" x2="10588" y2="30303"/>
                          <a14:foregroundMark x1="89804" y1="44444" x2="89804" y2="44444"/>
                          <a14:foregroundMark x1="92549" y1="56566" x2="92549" y2="565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270356">
              <a:off x="1593505" y="4231008"/>
              <a:ext cx="1309419" cy="1016726"/>
            </a:xfrm>
            <a:prstGeom prst="rect">
              <a:avLst/>
            </a:prstGeom>
          </p:spPr>
        </p:pic>
      </p:grp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C44104B-D1CC-781B-602F-C81F564F7B3F}"/>
              </a:ext>
            </a:extLst>
          </p:cNvPr>
          <p:cNvCxnSpPr>
            <a:cxnSpLocks/>
          </p:cNvCxnSpPr>
          <p:nvPr/>
        </p:nvCxnSpPr>
        <p:spPr>
          <a:xfrm flipH="1" flipV="1">
            <a:off x="4996573" y="5428038"/>
            <a:ext cx="951719" cy="66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EA80511-1B75-D3AE-4CEC-EDCC0A97A4AB}"/>
              </a:ext>
            </a:extLst>
          </p:cNvPr>
          <p:cNvCxnSpPr>
            <a:cxnSpLocks/>
          </p:cNvCxnSpPr>
          <p:nvPr/>
        </p:nvCxnSpPr>
        <p:spPr>
          <a:xfrm>
            <a:off x="5929242" y="4086315"/>
            <a:ext cx="0" cy="13417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F95B07F-D8D0-FF4F-D9A4-B896430E721F}"/>
              </a:ext>
            </a:extLst>
          </p:cNvPr>
          <p:cNvSpPr txBox="1"/>
          <p:nvPr/>
        </p:nvSpPr>
        <p:spPr>
          <a:xfrm>
            <a:off x="5114925" y="1303073"/>
            <a:ext cx="196215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Dossier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E939060-25E4-B855-A913-913433C6D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7852" l="5078" r="92969">
                        <a14:foregroundMark x1="17188" y1="4492" x2="15430" y2="38477"/>
                        <a14:foregroundMark x1="17578" y1="2344" x2="70898" y2="3125"/>
                        <a14:foregroundMark x1="13477" y1="44336" x2="51563" y2="85547"/>
                        <a14:foregroundMark x1="51563" y1="85547" x2="80664" y2="68555"/>
                        <a14:foregroundMark x1="80664" y1="68555" x2="90234" y2="56641"/>
                        <a14:foregroundMark x1="90234" y1="56641" x2="90820" y2="55273"/>
                        <a14:foregroundMark x1="90820" y1="55273" x2="33789" y2="63086"/>
                        <a14:foregroundMark x1="33789" y1="63086" x2="18945" y2="75000"/>
                        <a14:foregroundMark x1="18945" y1="75000" x2="12695" y2="92383"/>
                        <a14:foregroundMark x1="12695" y1="92383" x2="71289" y2="99023"/>
                        <a14:foregroundMark x1="71289" y1="99023" x2="83398" y2="97852"/>
                        <a14:foregroundMark x1="83398" y1="97852" x2="93555" y2="93359"/>
                        <a14:foregroundMark x1="93555" y1="93359" x2="96289" y2="80469"/>
                        <a14:foregroundMark x1="96289" y1="80469" x2="91797" y2="54297"/>
                        <a14:foregroundMark x1="91797" y1="54297" x2="31055" y2="49805"/>
                        <a14:foregroundMark x1="31055" y1="49805" x2="19336" y2="41602"/>
                        <a14:foregroundMark x1="19336" y1="41602" x2="7422" y2="53125"/>
                        <a14:foregroundMark x1="7422" y1="53125" x2="4883" y2="84180"/>
                        <a14:foregroundMark x1="4883" y1="84180" x2="9961" y2="95508"/>
                        <a14:foregroundMark x1="9961" y1="95508" x2="13672" y2="95898"/>
                        <a14:foregroundMark x1="13672" y1="62891" x2="27734" y2="78320"/>
                        <a14:foregroundMark x1="27734" y1="78320" x2="60742" y2="86328"/>
                        <a14:foregroundMark x1="60742" y1="86328" x2="85352" y2="74023"/>
                        <a14:foregroundMark x1="85352" y1="74023" x2="86133" y2="72656"/>
                        <a14:foregroundMark x1="89648" y1="48633" x2="93164" y2="58594"/>
                        <a14:foregroundMark x1="93164" y1="58594" x2="91992" y2="97461"/>
                        <a14:foregroundMark x1="31055" y1="41406" x2="35156" y2="48828"/>
                        <a14:foregroundMark x1="6055" y1="41211" x2="5078" y2="978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7242" y="1783145"/>
            <a:ext cx="717515" cy="71751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1600643-07F7-9F1A-922A-6A8DE4D4CF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9333" r="89778">
                        <a14:foregroundMark x1="11556" y1="23111" x2="9333" y2="88444"/>
                        <a14:foregroundMark x1="21778" y1="76889" x2="37778" y2="76444"/>
                        <a14:foregroundMark x1="24889" y1="62222" x2="24889" y2="62222"/>
                        <a14:foregroundMark x1="19111" y1="50667" x2="19111" y2="50667"/>
                        <a14:foregroundMark x1="44444" y1="40444" x2="44444" y2="40444"/>
                        <a14:foregroundMark x1="46667" y1="52889" x2="46667" y2="52889"/>
                        <a14:foregroundMark x1="65333" y1="46667" x2="65333" y2="46667"/>
                        <a14:foregroundMark x1="89333" y1="82667" x2="89333" y2="8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0867" y="3383461"/>
            <a:ext cx="926181" cy="926181"/>
          </a:xfrm>
          <a:prstGeom prst="rect">
            <a:avLst/>
          </a:prstGeom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9CBC000-58A9-0935-CD65-E5BD60BE7260}"/>
              </a:ext>
            </a:extLst>
          </p:cNvPr>
          <p:cNvCxnSpPr/>
          <p:nvPr/>
        </p:nvCxnSpPr>
        <p:spPr>
          <a:xfrm>
            <a:off x="6096000" y="2691379"/>
            <a:ext cx="0" cy="6920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F2B145C3-3F55-4521-9E97-AD2422288850}"/>
              </a:ext>
            </a:extLst>
          </p:cNvPr>
          <p:cNvSpPr txBox="1"/>
          <p:nvPr/>
        </p:nvSpPr>
        <p:spPr>
          <a:xfrm>
            <a:off x="5114924" y="3659833"/>
            <a:ext cx="196215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Pré-instruction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E4D6B67-136C-1C76-3101-3E1B26A3C523}"/>
              </a:ext>
            </a:extLst>
          </p:cNvPr>
          <p:cNvSpPr txBox="1"/>
          <p:nvPr/>
        </p:nvSpPr>
        <p:spPr>
          <a:xfrm>
            <a:off x="7353291" y="3429000"/>
            <a:ext cx="555626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200" kern="1200" dirty="0">
                <a:latin typeface="Century Gothic" panose="020B0502020202020204" pitchFamily="34" charset="0"/>
              </a:rPr>
              <a:t>Mandat / signatures électroniques 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200" kern="1200" dirty="0">
                <a:latin typeface="Century Gothic" panose="020B0502020202020204" pitchFamily="34" charset="0"/>
              </a:rPr>
              <a:t>Preuve de paiement 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200" kern="1200" dirty="0">
                <a:latin typeface="Century Gothic" panose="020B0502020202020204" pitchFamily="34" charset="0"/>
              </a:rPr>
              <a:t>Critères administratifs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Critères liés à l’investigation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2512EEF-F739-8C87-BB36-B22E691FFCCA}"/>
              </a:ext>
            </a:extLst>
          </p:cNvPr>
          <p:cNvCxnSpPr>
            <a:cxnSpLocks/>
          </p:cNvCxnSpPr>
          <p:nvPr/>
        </p:nvCxnSpPr>
        <p:spPr>
          <a:xfrm flipV="1">
            <a:off x="6076949" y="5428039"/>
            <a:ext cx="926585" cy="663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4269A9AC-4397-D417-DD6D-1826733496C9}"/>
              </a:ext>
            </a:extLst>
          </p:cNvPr>
          <p:cNvSpPr txBox="1"/>
          <p:nvPr/>
        </p:nvSpPr>
        <p:spPr>
          <a:xfrm>
            <a:off x="7204953" y="5250009"/>
            <a:ext cx="196215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Instruction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556E4B44-B07D-3C3A-9483-848BC018208B}"/>
              </a:ext>
            </a:extLst>
          </p:cNvPr>
          <p:cNvGrpSpPr/>
          <p:nvPr/>
        </p:nvGrpSpPr>
        <p:grpSpPr>
          <a:xfrm>
            <a:off x="9519740" y="4507371"/>
            <a:ext cx="1892051" cy="1841335"/>
            <a:chOff x="8605340" y="4905374"/>
            <a:chExt cx="1892051" cy="1841335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872ED19-A45D-08C2-AFCB-CB56D18FB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615" b="90000" l="10000" r="90000">
                          <a14:foregroundMark x1="57385" y1="32385" x2="57385" y2="32385"/>
                          <a14:foregroundMark x1="62077" y1="32231" x2="62077" y2="32231"/>
                          <a14:foregroundMark x1="65000" y1="33077" x2="65000" y2="33077"/>
                          <a14:foregroundMark x1="77231" y1="24615" x2="77231" y2="24615"/>
                          <a14:foregroundMark x1="76538" y1="19615" x2="76538" y2="19615"/>
                          <a14:foregroundMark x1="80385" y1="17462" x2="80385" y2="17462"/>
                          <a14:foregroundMark x1="83769" y1="17231" x2="83769" y2="17231"/>
                          <a14:foregroundMark x1="78615" y1="17385" x2="78615" y2="17385"/>
                          <a14:foregroundMark x1="77538" y1="8615" x2="77538" y2="8615"/>
                          <a14:foregroundMark x1="25308" y1="54154" x2="25308" y2="54154"/>
                          <a14:foregroundMark x1="25308" y1="54154" x2="25308" y2="54154"/>
                          <a14:foregroundMark x1="25308" y1="54154" x2="25308" y2="54154"/>
                          <a14:foregroundMark x1="23923" y1="54000" x2="23923" y2="54000"/>
                          <a14:foregroundMark x1="27923" y1="52769" x2="20692" y2="553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56056" y="4905374"/>
              <a:ext cx="1841335" cy="1841335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1BE44CEB-9B53-C06C-84AD-6D0AB5C5D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6405" y1="52941" x2="46405" y2="52941"/>
                        </a14:backgroundRemoval>
                      </a14:imgEffect>
                    </a14:imgLayer>
                  </a14:imgProps>
                </a:ext>
              </a:extLst>
            </a:blip>
            <a:srcRect l="15087" t="29248" r="11929" b="27049"/>
            <a:stretch/>
          </p:blipFill>
          <p:spPr>
            <a:xfrm>
              <a:off x="8605340" y="5857678"/>
              <a:ext cx="634959" cy="380218"/>
            </a:xfrm>
            <a:prstGeom prst="rect">
              <a:avLst/>
            </a:prstGeom>
          </p:spPr>
        </p:pic>
      </p:grp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63A3E42-750D-5669-0FBF-E16D3707A434}"/>
              </a:ext>
            </a:extLst>
          </p:cNvPr>
          <p:cNvCxnSpPr>
            <a:cxnSpLocks/>
          </p:cNvCxnSpPr>
          <p:nvPr/>
        </p:nvCxnSpPr>
        <p:spPr>
          <a:xfrm>
            <a:off x="6096000" y="4086315"/>
            <a:ext cx="0" cy="134836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9B283879-973A-453B-195D-2F99899912C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510" b="77451" l="4739" r="45915">
                        <a14:foregroundMark x1="18791" y1="52451" x2="18791" y2="52451"/>
                        <a14:foregroundMark x1="27288" y1="32353" x2="28105" y2="67157"/>
                        <a14:foregroundMark x1="16176" y1="45833" x2="31536" y2="43137"/>
                        <a14:foregroundMark x1="31536" y1="43137" x2="19935" y2="54657"/>
                        <a14:foregroundMark x1="19935" y1="54657" x2="37908" y2="51716"/>
                        <a14:foregroundMark x1="37908" y1="51716" x2="28758" y2="59559"/>
                        <a14:foregroundMark x1="28758" y1="59559" x2="26307" y2="65931"/>
                        <a14:foregroundMark x1="33987" y1="50000" x2="27124" y2="33824"/>
                        <a14:foregroundMark x1="27124" y1="33824" x2="31046" y2="37990"/>
                        <a14:foregroundMark x1="17647" y1="52206" x2="18301" y2="65686"/>
                        <a14:foregroundMark x1="18301" y1="65686" x2="19608" y2="52696"/>
                        <a14:foregroundMark x1="19608" y1="52696" x2="19608" y2="52696"/>
                        <a14:foregroundMark x1="43627" y1="57108" x2="43627" y2="57108"/>
                        <a14:foregroundMark x1="46078" y1="49020" x2="46078" y2="49020"/>
                        <a14:foregroundMark x1="28595" y1="24510" x2="28595" y2="24510"/>
                        <a14:foregroundMark x1="19608" y1="51471" x2="15686" y2="49510"/>
                        <a14:foregroundMark x1="16993" y1="52451" x2="15686" y2="55637"/>
                        <a14:foregroundMark x1="17647" y1="58578" x2="15523" y2="59069"/>
                      </a14:backgroundRemoval>
                    </a14:imgEffect>
                  </a14:imgLayer>
                </a14:imgProps>
              </a:ext>
            </a:extLst>
          </a:blip>
          <a:srcRect t="20338" r="51906" b="15684"/>
          <a:stretch/>
        </p:blipFill>
        <p:spPr>
          <a:xfrm>
            <a:off x="6286426" y="4488662"/>
            <a:ext cx="752400" cy="6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84268877-20B9-8A4C-AC70-709628FC4A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729723"/>
              </p:ext>
            </p:extLst>
          </p:nvPr>
        </p:nvGraphicFramePr>
        <p:xfrm>
          <a:off x="5614096" y="2077299"/>
          <a:ext cx="3934800" cy="23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E73B070-991C-A4C7-5844-8107758B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73" y="59950"/>
            <a:ext cx="10515600" cy="849772"/>
          </a:xfrm>
        </p:spPr>
        <p:txBody>
          <a:bodyPr/>
          <a:lstStyle/>
          <a:p>
            <a:r>
              <a:rPr lang="fr-BE" b="1" dirty="0"/>
              <a:t>Décisions après instruction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666282-6A0D-48EF-9CC9-50B0FE4C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11</a:t>
            </a:fld>
            <a:endParaRPr lang="fr-BE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34325464-841E-4EC1-A1A4-CA48F93BD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479256"/>
              </p:ext>
            </p:extLst>
          </p:nvPr>
        </p:nvGraphicFramePr>
        <p:xfrm>
          <a:off x="2559221" y="2043620"/>
          <a:ext cx="3934741" cy="231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C87D471C-5BE4-6974-89D5-050A767F81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464349"/>
              </p:ext>
            </p:extLst>
          </p:nvPr>
        </p:nvGraphicFramePr>
        <p:xfrm>
          <a:off x="8644340" y="2054327"/>
          <a:ext cx="3934800" cy="23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e 7">
            <a:extLst>
              <a:ext uri="{FF2B5EF4-FFF2-40B4-BE49-F238E27FC236}">
                <a16:creationId xmlns:a16="http://schemas.microsoft.com/office/drawing/2014/main" id="{DB11B2DC-1651-37D1-7CD7-34614A464711}"/>
              </a:ext>
            </a:extLst>
          </p:cNvPr>
          <p:cNvGrpSpPr/>
          <p:nvPr/>
        </p:nvGrpSpPr>
        <p:grpSpPr>
          <a:xfrm>
            <a:off x="438015" y="5443173"/>
            <a:ext cx="11315970" cy="410341"/>
            <a:chOff x="943687" y="5161743"/>
            <a:chExt cx="11315970" cy="410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7F1705-FBC2-C4E6-43FE-EB773173C4DA}"/>
                </a:ext>
              </a:extLst>
            </p:cNvPr>
            <p:cNvSpPr/>
            <p:nvPr/>
          </p:nvSpPr>
          <p:spPr>
            <a:xfrm>
              <a:off x="943687" y="5203559"/>
              <a:ext cx="311026" cy="2743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C9BAB3-511A-3396-0EB3-13B663637901}"/>
                </a:ext>
              </a:extLst>
            </p:cNvPr>
            <p:cNvSpPr/>
            <p:nvPr/>
          </p:nvSpPr>
          <p:spPr>
            <a:xfrm>
              <a:off x="3676747" y="5202752"/>
              <a:ext cx="311026" cy="2743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DDD8B3-23DB-DAC7-C8C5-DEF346BCD4D9}"/>
                </a:ext>
              </a:extLst>
            </p:cNvPr>
            <p:cNvSpPr/>
            <p:nvPr/>
          </p:nvSpPr>
          <p:spPr>
            <a:xfrm>
              <a:off x="7706984" y="5212680"/>
              <a:ext cx="311026" cy="27439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B385D5-016D-23AB-59F8-B47E3E8D600B}"/>
                </a:ext>
              </a:extLst>
            </p:cNvPr>
            <p:cNvSpPr/>
            <p:nvPr/>
          </p:nvSpPr>
          <p:spPr>
            <a:xfrm>
              <a:off x="10081988" y="5232302"/>
              <a:ext cx="311026" cy="2743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773B2E5-F578-ABF1-89E5-002DA18EA747}"/>
                </a:ext>
              </a:extLst>
            </p:cNvPr>
            <p:cNvSpPr txBox="1"/>
            <p:nvPr/>
          </p:nvSpPr>
          <p:spPr>
            <a:xfrm>
              <a:off x="1357616" y="5161743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Approbation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6B56138-9D5D-A698-77FB-17866C69BF9D}"/>
                </a:ext>
              </a:extLst>
            </p:cNvPr>
            <p:cNvSpPr txBox="1"/>
            <p:nvPr/>
          </p:nvSpPr>
          <p:spPr>
            <a:xfrm>
              <a:off x="4090877" y="5161743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Approbation par défaut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373E329-93C7-0F80-CC59-6E26FCE98E3D}"/>
                </a:ext>
              </a:extLst>
            </p:cNvPr>
            <p:cNvSpPr txBox="1"/>
            <p:nvPr/>
          </p:nvSpPr>
          <p:spPr>
            <a:xfrm>
              <a:off x="8121539" y="5184833"/>
              <a:ext cx="132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Incomplet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E5CD244-0862-E298-CA5F-3EE56DC017A3}"/>
                </a:ext>
              </a:extLst>
            </p:cNvPr>
            <p:cNvSpPr txBox="1"/>
            <p:nvPr/>
          </p:nvSpPr>
          <p:spPr>
            <a:xfrm>
              <a:off x="10447943" y="5202752"/>
              <a:ext cx="1811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Non conforme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8B6198D5-DEF0-446B-5D26-9B06AF2CAB70}"/>
              </a:ext>
            </a:extLst>
          </p:cNvPr>
          <p:cNvSpPr txBox="1"/>
          <p:nvPr/>
        </p:nvSpPr>
        <p:spPr>
          <a:xfrm>
            <a:off x="4137162" y="1309081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2F907DE-BAA1-6C45-F747-28B046839555}"/>
              </a:ext>
            </a:extLst>
          </p:cNvPr>
          <p:cNvSpPr txBox="1"/>
          <p:nvPr/>
        </p:nvSpPr>
        <p:spPr>
          <a:xfrm>
            <a:off x="7209345" y="1304969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685F628-E3AB-2195-714F-4FF6F88F392A}"/>
              </a:ext>
            </a:extLst>
          </p:cNvPr>
          <p:cNvSpPr txBox="1"/>
          <p:nvPr/>
        </p:nvSpPr>
        <p:spPr>
          <a:xfrm>
            <a:off x="10229849" y="1306652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99CD71D-728A-CAD0-D3A2-763E43796EDE}"/>
              </a:ext>
            </a:extLst>
          </p:cNvPr>
          <p:cNvSpPr txBox="1"/>
          <p:nvPr/>
        </p:nvSpPr>
        <p:spPr>
          <a:xfrm>
            <a:off x="3874174" y="4547586"/>
            <a:ext cx="12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827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BC80EAB-04E1-4C81-1F5A-FB5C48C203B4}"/>
              </a:ext>
            </a:extLst>
          </p:cNvPr>
          <p:cNvSpPr txBox="1"/>
          <p:nvPr/>
        </p:nvSpPr>
        <p:spPr>
          <a:xfrm>
            <a:off x="6937636" y="4526851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1043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E924AF7-7373-C24E-499B-BD755D4909DF}"/>
              </a:ext>
            </a:extLst>
          </p:cNvPr>
          <p:cNvSpPr txBox="1"/>
          <p:nvPr/>
        </p:nvSpPr>
        <p:spPr>
          <a:xfrm>
            <a:off x="9933509" y="4507848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1213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B632245-61B0-4EB7-A7DE-42937F0456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443892"/>
              </p:ext>
            </p:extLst>
          </p:nvPr>
        </p:nvGraphicFramePr>
        <p:xfrm>
          <a:off x="-304978" y="2076916"/>
          <a:ext cx="3934800" cy="231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ZoneTexte 22">
            <a:extLst>
              <a:ext uri="{FF2B5EF4-FFF2-40B4-BE49-F238E27FC236}">
                <a16:creationId xmlns:a16="http://schemas.microsoft.com/office/drawing/2014/main" id="{1A6DB4CC-95BC-6645-7325-F663F12B1721}"/>
              </a:ext>
            </a:extLst>
          </p:cNvPr>
          <p:cNvSpPr txBox="1"/>
          <p:nvPr/>
        </p:nvSpPr>
        <p:spPr>
          <a:xfrm>
            <a:off x="1255900" y="1331104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FDAD7BD-0126-9C48-CD0A-CE50C526430F}"/>
              </a:ext>
            </a:extLst>
          </p:cNvPr>
          <p:cNvSpPr txBox="1"/>
          <p:nvPr/>
        </p:nvSpPr>
        <p:spPr>
          <a:xfrm>
            <a:off x="973073" y="4547586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692</a:t>
            </a:r>
          </a:p>
        </p:txBody>
      </p:sp>
    </p:spTree>
    <p:extLst>
      <p:ext uri="{BB962C8B-B14F-4D97-AF65-F5344CB8AC3E}">
        <p14:creationId xmlns:p14="http://schemas.microsoft.com/office/powerpoint/2010/main" val="71906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3B070-991C-A4C7-5844-8107758B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73" y="59950"/>
            <a:ext cx="10515600" cy="849772"/>
          </a:xfrm>
        </p:spPr>
        <p:txBody>
          <a:bodyPr/>
          <a:lstStyle/>
          <a:p>
            <a:r>
              <a:rPr lang="fr-BE" b="1" dirty="0"/>
              <a:t>Les avertissements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666282-6A0D-48EF-9CC9-50B0FE4C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12</a:t>
            </a:fld>
            <a:endParaRPr lang="fr-BE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FA5700B-674E-95FD-167B-885A2F681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859778"/>
              </p:ext>
            </p:extLst>
          </p:nvPr>
        </p:nvGraphicFramePr>
        <p:xfrm>
          <a:off x="3067050" y="1304124"/>
          <a:ext cx="5629275" cy="4569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:a16="http://schemas.microsoft.com/office/drawing/2014/main" id="{1EC7D0B2-56A6-65AD-BCE6-D0CAB0A33D8D}"/>
              </a:ext>
            </a:extLst>
          </p:cNvPr>
          <p:cNvGrpSpPr/>
          <p:nvPr/>
        </p:nvGrpSpPr>
        <p:grpSpPr>
          <a:xfrm>
            <a:off x="9365326" y="2867717"/>
            <a:ext cx="2711234" cy="1049542"/>
            <a:chOff x="9155776" y="2904229"/>
            <a:chExt cx="2711234" cy="10495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ACBC94-65EC-EA31-5ACC-225687BA3372}"/>
                </a:ext>
              </a:extLst>
            </p:cNvPr>
            <p:cNvSpPr/>
            <p:nvPr/>
          </p:nvSpPr>
          <p:spPr>
            <a:xfrm>
              <a:off x="9310947" y="3625448"/>
              <a:ext cx="311026" cy="2743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034180F-0A54-9334-03AF-01CD74786E5E}"/>
                </a:ext>
              </a:extLst>
            </p:cNvPr>
            <p:cNvSpPr txBox="1"/>
            <p:nvPr/>
          </p:nvSpPr>
          <p:spPr>
            <a:xfrm>
              <a:off x="9817951" y="2904229"/>
              <a:ext cx="1835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Avertissements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374564B-A74D-00D1-D616-4F5387F338A7}"/>
                </a:ext>
              </a:extLst>
            </p:cNvPr>
            <p:cNvSpPr txBox="1"/>
            <p:nvPr/>
          </p:nvSpPr>
          <p:spPr>
            <a:xfrm>
              <a:off x="9725077" y="3584439"/>
              <a:ext cx="2141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Etudes introduites</a:t>
              </a: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83635471-94CA-DDCA-011A-2DF03619060B}"/>
                </a:ext>
              </a:extLst>
            </p:cNvPr>
            <p:cNvGrpSpPr/>
            <p:nvPr/>
          </p:nvGrpSpPr>
          <p:grpSpPr>
            <a:xfrm>
              <a:off x="9155776" y="2975377"/>
              <a:ext cx="586047" cy="257175"/>
              <a:chOff x="8772525" y="1866900"/>
              <a:chExt cx="586047" cy="257175"/>
            </a:xfrm>
          </p:grpSpPr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6EF0AD93-8BCD-B872-0ABD-BEF506EE0996}"/>
                  </a:ext>
                </a:extLst>
              </p:cNvPr>
              <p:cNvSpPr/>
              <p:nvPr/>
            </p:nvSpPr>
            <p:spPr>
              <a:xfrm>
                <a:off x="8924925" y="1866900"/>
                <a:ext cx="285750" cy="2571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3CC6B4E1-24AB-414D-F1CA-18099B1788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525" y="2000250"/>
                <a:ext cx="586047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3518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69816-AF48-5040-D24B-24630259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Les demandes de dérogations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B719DD-7F76-269F-6807-84CF0D72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13</a:t>
            </a:fld>
            <a:endParaRPr lang="fr-BE"/>
          </a:p>
        </p:txBody>
      </p:sp>
      <p:graphicFrame>
        <p:nvGraphicFramePr>
          <p:cNvPr id="31" name="Graphique 30">
            <a:extLst>
              <a:ext uri="{FF2B5EF4-FFF2-40B4-BE49-F238E27FC236}">
                <a16:creationId xmlns:a16="http://schemas.microsoft.com/office/drawing/2014/main" id="{D4DB8500-4A5A-1199-72B5-0F3336CE56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968248"/>
              </p:ext>
            </p:extLst>
          </p:nvPr>
        </p:nvGraphicFramePr>
        <p:xfrm>
          <a:off x="244426" y="1325214"/>
          <a:ext cx="6281001" cy="534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6624BD99-F180-B9ED-DFCC-765972D8BDAA}"/>
              </a:ext>
            </a:extLst>
          </p:cNvPr>
          <p:cNvGrpSpPr/>
          <p:nvPr/>
        </p:nvGrpSpPr>
        <p:grpSpPr>
          <a:xfrm>
            <a:off x="5906027" y="2307047"/>
            <a:ext cx="6041547" cy="2170882"/>
            <a:chOff x="1447244" y="1596672"/>
            <a:chExt cx="6041547" cy="21708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49FC00-9E9C-525A-FA84-FF3BA3CC0E8A}"/>
                </a:ext>
              </a:extLst>
            </p:cNvPr>
            <p:cNvSpPr/>
            <p:nvPr/>
          </p:nvSpPr>
          <p:spPr>
            <a:xfrm>
              <a:off x="1448001" y="1644140"/>
              <a:ext cx="311026" cy="2743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5348E3-F219-7D15-5EC3-4551064A994F}"/>
                </a:ext>
              </a:extLst>
            </p:cNvPr>
            <p:cNvSpPr/>
            <p:nvPr/>
          </p:nvSpPr>
          <p:spPr>
            <a:xfrm>
              <a:off x="1447800" y="2073992"/>
              <a:ext cx="311026" cy="2743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DEA84C-8780-59E3-6E64-4E81DA80B97C}"/>
                </a:ext>
              </a:extLst>
            </p:cNvPr>
            <p:cNvSpPr/>
            <p:nvPr/>
          </p:nvSpPr>
          <p:spPr>
            <a:xfrm>
              <a:off x="1447722" y="2490548"/>
              <a:ext cx="311026" cy="27439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904CA8-6FA8-BE5E-2598-0FBD4AF8B295}"/>
                </a:ext>
              </a:extLst>
            </p:cNvPr>
            <p:cNvSpPr/>
            <p:nvPr/>
          </p:nvSpPr>
          <p:spPr>
            <a:xfrm>
              <a:off x="1447244" y="2959774"/>
              <a:ext cx="311026" cy="2743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3D02E9-F4A1-9886-2CC4-59DAA7DCFDD5}"/>
                </a:ext>
              </a:extLst>
            </p:cNvPr>
            <p:cNvSpPr/>
            <p:nvPr/>
          </p:nvSpPr>
          <p:spPr>
            <a:xfrm>
              <a:off x="1452389" y="3429000"/>
              <a:ext cx="311026" cy="27439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31C56DB-7605-9D0A-0EF0-433A4C063A5E}"/>
                </a:ext>
              </a:extLst>
            </p:cNvPr>
            <p:cNvSpPr txBox="1"/>
            <p:nvPr/>
          </p:nvSpPr>
          <p:spPr>
            <a:xfrm>
              <a:off x="1861931" y="1596672"/>
              <a:ext cx="22685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latin typeface="Century Gothic" panose="020B0502020202020204" pitchFamily="34" charset="0"/>
                </a:rPr>
                <a:t>Art. 71 (art 23 – BDES)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59453E4-6D7E-F9EC-6CFE-B6E52E4E6F90}"/>
                </a:ext>
              </a:extLst>
            </p:cNvPr>
            <p:cNvSpPr txBox="1"/>
            <p:nvPr/>
          </p:nvSpPr>
          <p:spPr>
            <a:xfrm>
              <a:off x="1861930" y="2073970"/>
              <a:ext cx="49904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latin typeface="Century Gothic" panose="020B0502020202020204" pitchFamily="34" charset="0"/>
                </a:rPr>
                <a:t>Art. 73 (art 24 – fin permis/activité: pas de risque)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76CC4A0-2521-549D-0A6B-55EE946DC977}"/>
                </a:ext>
              </a:extLst>
            </p:cNvPr>
            <p:cNvSpPr txBox="1"/>
            <p:nvPr/>
          </p:nvSpPr>
          <p:spPr>
            <a:xfrm>
              <a:off x="1861930" y="2480620"/>
              <a:ext cx="5626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latin typeface="Century Gothic" panose="020B0502020202020204" pitchFamily="34" charset="0"/>
                </a:rPr>
                <a:t>Art. 74 (art 29: autre – en cours – doc&lt; 5ans – dispense)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A1847E6-A3D8-4B59-C003-F2CD26E08300}"/>
                </a:ext>
              </a:extLst>
            </p:cNvPr>
            <p:cNvSpPr txBox="1"/>
            <p:nvPr/>
          </p:nvSpPr>
          <p:spPr>
            <a:xfrm>
              <a:off x="1813199" y="2930224"/>
              <a:ext cx="29530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latin typeface="Century Gothic" panose="020B0502020202020204" pitchFamily="34" charset="0"/>
                </a:rPr>
                <a:t>Art. 76 (art 26 – désignation)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DAAB13F-8837-1B7B-EC1F-6AB6AB7806AE}"/>
                </a:ext>
              </a:extLst>
            </p:cNvPr>
            <p:cNvSpPr txBox="1"/>
            <p:nvPr/>
          </p:nvSpPr>
          <p:spPr>
            <a:xfrm>
              <a:off x="1861929" y="3429000"/>
              <a:ext cx="2704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latin typeface="Century Gothic" panose="020B0502020202020204" pitchFamily="34" charset="0"/>
                </a:rPr>
                <a:t>Art. 77 (art 46 - dispenses)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86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69816-AF48-5040-D24B-24630259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Décisions sur les demandes de dérogations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B719DD-7F76-269F-6807-84CF0D72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76146F-A5AC-9F87-A139-9A959E061212}"/>
              </a:ext>
            </a:extLst>
          </p:cNvPr>
          <p:cNvSpPr txBox="1"/>
          <p:nvPr/>
        </p:nvSpPr>
        <p:spPr>
          <a:xfrm>
            <a:off x="4311388" y="1307339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705DC5-0E77-C914-6F69-C3DFDE26CC13}"/>
              </a:ext>
            </a:extLst>
          </p:cNvPr>
          <p:cNvSpPr txBox="1"/>
          <p:nvPr/>
        </p:nvSpPr>
        <p:spPr>
          <a:xfrm>
            <a:off x="7341501" y="1307338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3150C5-80D7-6D78-1E5C-02AF35FA1C6C}"/>
              </a:ext>
            </a:extLst>
          </p:cNvPr>
          <p:cNvSpPr txBox="1"/>
          <p:nvPr/>
        </p:nvSpPr>
        <p:spPr>
          <a:xfrm>
            <a:off x="10190041" y="1317114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33FD66-B7CA-A300-FBB5-6615B0D79582}"/>
              </a:ext>
            </a:extLst>
          </p:cNvPr>
          <p:cNvSpPr txBox="1"/>
          <p:nvPr/>
        </p:nvSpPr>
        <p:spPr>
          <a:xfrm>
            <a:off x="4113464" y="4489536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159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CC5D09-F601-9870-26B2-8D4647F085D9}"/>
              </a:ext>
            </a:extLst>
          </p:cNvPr>
          <p:cNvSpPr txBox="1"/>
          <p:nvPr/>
        </p:nvSpPr>
        <p:spPr>
          <a:xfrm>
            <a:off x="7150442" y="4489536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195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A83606-0AD3-5939-345C-4448FD55A27E}"/>
              </a:ext>
            </a:extLst>
          </p:cNvPr>
          <p:cNvSpPr txBox="1"/>
          <p:nvPr/>
        </p:nvSpPr>
        <p:spPr>
          <a:xfrm>
            <a:off x="9982452" y="4506572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277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662BE3F-5F83-3286-6EAC-76D6CB1D7653}"/>
              </a:ext>
            </a:extLst>
          </p:cNvPr>
          <p:cNvGrpSpPr/>
          <p:nvPr/>
        </p:nvGrpSpPr>
        <p:grpSpPr>
          <a:xfrm>
            <a:off x="3189232" y="5551348"/>
            <a:ext cx="7001145" cy="410341"/>
            <a:chOff x="3352665" y="5443173"/>
            <a:chExt cx="7001145" cy="41034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9FAD40-248C-118E-C70F-5219CEFC8BCF}"/>
                </a:ext>
              </a:extLst>
            </p:cNvPr>
            <p:cNvSpPr/>
            <p:nvPr/>
          </p:nvSpPr>
          <p:spPr>
            <a:xfrm>
              <a:off x="3352665" y="5484989"/>
              <a:ext cx="311026" cy="2743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0A2875-283E-F7A1-52B9-5F9DCCA8B111}"/>
                </a:ext>
              </a:extLst>
            </p:cNvPr>
            <p:cNvSpPr/>
            <p:nvPr/>
          </p:nvSpPr>
          <p:spPr>
            <a:xfrm>
              <a:off x="5801137" y="5494110"/>
              <a:ext cx="311026" cy="27439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5E890D-7B93-6544-93C3-5D50B2806A6C}"/>
                </a:ext>
              </a:extLst>
            </p:cNvPr>
            <p:cNvSpPr/>
            <p:nvPr/>
          </p:nvSpPr>
          <p:spPr>
            <a:xfrm>
              <a:off x="8176141" y="5513732"/>
              <a:ext cx="311026" cy="2743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BF25BBB-7DB1-B830-0E60-EF5C90C15E75}"/>
                </a:ext>
              </a:extLst>
            </p:cNvPr>
            <p:cNvSpPr txBox="1"/>
            <p:nvPr/>
          </p:nvSpPr>
          <p:spPr>
            <a:xfrm>
              <a:off x="3766594" y="5443173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Approbation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2A6BB4A-373E-0A2A-5CE9-0EFF314CA3D9}"/>
                </a:ext>
              </a:extLst>
            </p:cNvPr>
            <p:cNvSpPr txBox="1"/>
            <p:nvPr/>
          </p:nvSpPr>
          <p:spPr>
            <a:xfrm>
              <a:off x="6215692" y="5466263"/>
              <a:ext cx="132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Incomplet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BDF17D5-E60D-CFBC-C1CD-0809F80C9205}"/>
                </a:ext>
              </a:extLst>
            </p:cNvPr>
            <p:cNvSpPr txBox="1"/>
            <p:nvPr/>
          </p:nvSpPr>
          <p:spPr>
            <a:xfrm>
              <a:off x="8542096" y="5484182"/>
              <a:ext cx="1811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Non conforme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A333782D-C952-A12F-1550-61B721BA70D5}"/>
              </a:ext>
            </a:extLst>
          </p:cNvPr>
          <p:cNvSpPr txBox="1"/>
          <p:nvPr/>
        </p:nvSpPr>
        <p:spPr>
          <a:xfrm>
            <a:off x="1136306" y="1317114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749C433-D943-1D0C-93F4-3CCCBDE7EF91}"/>
              </a:ext>
            </a:extLst>
          </p:cNvPr>
          <p:cNvSpPr txBox="1"/>
          <p:nvPr/>
        </p:nvSpPr>
        <p:spPr>
          <a:xfrm>
            <a:off x="928717" y="4506572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120</a:t>
            </a:r>
          </a:p>
        </p:txBody>
      </p:sp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B926CAB1-D6C9-4E05-9760-52086B2EC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664000"/>
              </p:ext>
            </p:extLst>
          </p:nvPr>
        </p:nvGraphicFramePr>
        <p:xfrm>
          <a:off x="-650734" y="1772144"/>
          <a:ext cx="4472668" cy="265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aphique 23">
            <a:extLst>
              <a:ext uri="{FF2B5EF4-FFF2-40B4-BE49-F238E27FC236}">
                <a16:creationId xmlns:a16="http://schemas.microsoft.com/office/drawing/2014/main" id="{CEA3B1CD-6213-2C6A-CB95-C0BDD9EF9137}"/>
              </a:ext>
            </a:extLst>
          </p:cNvPr>
          <p:cNvGraphicFramePr>
            <a:graphicFrameLocks/>
          </p:cNvGraphicFramePr>
          <p:nvPr/>
        </p:nvGraphicFramePr>
        <p:xfrm>
          <a:off x="2483481" y="1768845"/>
          <a:ext cx="4468858" cy="265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9EFAEE16-EC21-B2A5-4071-A4D36DE3C33E}"/>
              </a:ext>
            </a:extLst>
          </p:cNvPr>
          <p:cNvGraphicFramePr>
            <a:graphicFrameLocks/>
          </p:cNvGraphicFramePr>
          <p:nvPr/>
        </p:nvGraphicFramePr>
        <p:xfrm>
          <a:off x="5513595" y="1744703"/>
          <a:ext cx="4468857" cy="265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0ED367AE-2353-B5C9-4199-5B0E6A68D1B7}"/>
              </a:ext>
            </a:extLst>
          </p:cNvPr>
          <p:cNvGraphicFramePr>
            <a:graphicFrameLocks/>
          </p:cNvGraphicFramePr>
          <p:nvPr/>
        </p:nvGraphicFramePr>
        <p:xfrm>
          <a:off x="8371211" y="1769455"/>
          <a:ext cx="4465048" cy="265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9319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69816-AF48-5040-D24B-24630259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Décisions sur les demandes de dérogations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B719DD-7F76-269F-6807-84CF0D72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76146F-A5AC-9F87-A139-9A959E061212}"/>
              </a:ext>
            </a:extLst>
          </p:cNvPr>
          <p:cNvSpPr txBox="1"/>
          <p:nvPr/>
        </p:nvSpPr>
        <p:spPr>
          <a:xfrm>
            <a:off x="4311388" y="1307339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705DC5-0E77-C914-6F69-C3DFDE26CC13}"/>
              </a:ext>
            </a:extLst>
          </p:cNvPr>
          <p:cNvSpPr txBox="1"/>
          <p:nvPr/>
        </p:nvSpPr>
        <p:spPr>
          <a:xfrm>
            <a:off x="7341501" y="1307338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3150C5-80D7-6D78-1E5C-02AF35FA1C6C}"/>
              </a:ext>
            </a:extLst>
          </p:cNvPr>
          <p:cNvSpPr txBox="1"/>
          <p:nvPr/>
        </p:nvSpPr>
        <p:spPr>
          <a:xfrm>
            <a:off x="10190041" y="1317114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33FD66-B7CA-A300-FBB5-6615B0D79582}"/>
              </a:ext>
            </a:extLst>
          </p:cNvPr>
          <p:cNvSpPr txBox="1"/>
          <p:nvPr/>
        </p:nvSpPr>
        <p:spPr>
          <a:xfrm>
            <a:off x="4113464" y="4489536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159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CC5D09-F601-9870-26B2-8D4647F085D9}"/>
              </a:ext>
            </a:extLst>
          </p:cNvPr>
          <p:cNvSpPr txBox="1"/>
          <p:nvPr/>
        </p:nvSpPr>
        <p:spPr>
          <a:xfrm>
            <a:off x="7150442" y="4489536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195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A83606-0AD3-5939-345C-4448FD55A27E}"/>
              </a:ext>
            </a:extLst>
          </p:cNvPr>
          <p:cNvSpPr txBox="1"/>
          <p:nvPr/>
        </p:nvSpPr>
        <p:spPr>
          <a:xfrm>
            <a:off x="9982452" y="4506572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277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33782D-C952-A12F-1550-61B721BA70D5}"/>
              </a:ext>
            </a:extLst>
          </p:cNvPr>
          <p:cNvSpPr txBox="1"/>
          <p:nvPr/>
        </p:nvSpPr>
        <p:spPr>
          <a:xfrm>
            <a:off x="1136306" y="1317114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749C433-D943-1D0C-93F4-3CCCBDE7EF91}"/>
              </a:ext>
            </a:extLst>
          </p:cNvPr>
          <p:cNvSpPr txBox="1"/>
          <p:nvPr/>
        </p:nvSpPr>
        <p:spPr>
          <a:xfrm>
            <a:off x="928717" y="4506572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120</a:t>
            </a:r>
          </a:p>
        </p:txBody>
      </p:sp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B926CAB1-D6C9-4E05-9760-52086B2EC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546903"/>
              </p:ext>
            </p:extLst>
          </p:nvPr>
        </p:nvGraphicFramePr>
        <p:xfrm>
          <a:off x="-650734" y="1772144"/>
          <a:ext cx="4472668" cy="265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aphique 23">
            <a:extLst>
              <a:ext uri="{FF2B5EF4-FFF2-40B4-BE49-F238E27FC236}">
                <a16:creationId xmlns:a16="http://schemas.microsoft.com/office/drawing/2014/main" id="{CEA3B1CD-6213-2C6A-CB95-C0BDD9EF9137}"/>
              </a:ext>
            </a:extLst>
          </p:cNvPr>
          <p:cNvGraphicFramePr>
            <a:graphicFrameLocks/>
          </p:cNvGraphicFramePr>
          <p:nvPr/>
        </p:nvGraphicFramePr>
        <p:xfrm>
          <a:off x="2483481" y="1768845"/>
          <a:ext cx="4468858" cy="265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9EFAEE16-EC21-B2A5-4071-A4D36DE3C33E}"/>
              </a:ext>
            </a:extLst>
          </p:cNvPr>
          <p:cNvGraphicFramePr>
            <a:graphicFrameLocks/>
          </p:cNvGraphicFramePr>
          <p:nvPr/>
        </p:nvGraphicFramePr>
        <p:xfrm>
          <a:off x="5513595" y="1744703"/>
          <a:ext cx="4468857" cy="265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0ED367AE-2353-B5C9-4199-5B0E6A68D1B7}"/>
              </a:ext>
            </a:extLst>
          </p:cNvPr>
          <p:cNvGraphicFramePr>
            <a:graphicFrameLocks/>
          </p:cNvGraphicFramePr>
          <p:nvPr/>
        </p:nvGraphicFramePr>
        <p:xfrm>
          <a:off x="8371211" y="1769455"/>
          <a:ext cx="4465048" cy="265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CB46A1C-2021-EE68-5622-700B7417DD66}"/>
              </a:ext>
            </a:extLst>
          </p:cNvPr>
          <p:cNvSpPr txBox="1"/>
          <p:nvPr/>
        </p:nvSpPr>
        <p:spPr>
          <a:xfrm>
            <a:off x="2321419" y="5551348"/>
            <a:ext cx="7337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200" dirty="0">
                <a:latin typeface="Century Gothic" panose="020B0502020202020204" pitchFamily="34" charset="0"/>
              </a:rPr>
              <a:t>En moyenne: </a:t>
            </a:r>
            <a:r>
              <a:rPr lang="fr-BE" sz="2200" b="1" dirty="0">
                <a:latin typeface="Century Gothic" panose="020B0502020202020204" pitchFamily="34" charset="0"/>
              </a:rPr>
              <a:t>83 %</a:t>
            </a:r>
            <a:r>
              <a:rPr lang="fr-BE" sz="2200" dirty="0">
                <a:latin typeface="Century Gothic" panose="020B0502020202020204" pitchFamily="34" charset="0"/>
              </a:rPr>
              <a:t> des dérogations sont </a:t>
            </a:r>
            <a:r>
              <a:rPr lang="fr-BE" sz="2200" b="1" dirty="0">
                <a:latin typeface="Century Gothic" panose="020B0502020202020204" pitchFamily="34" charset="0"/>
              </a:rPr>
              <a:t>approuvées</a:t>
            </a:r>
          </a:p>
        </p:txBody>
      </p:sp>
    </p:spTree>
    <p:extLst>
      <p:ext uri="{BB962C8B-B14F-4D97-AF65-F5344CB8AC3E}">
        <p14:creationId xmlns:p14="http://schemas.microsoft.com/office/powerpoint/2010/main" val="244186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1F1457-22BE-4917-BF36-37726A83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542ACD-D56E-4260-8EF4-ABA0F6AF8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3" y="247903"/>
            <a:ext cx="4660592" cy="16640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BA611EA-DAF7-408D-A50F-1527FAC8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79186" y="414560"/>
            <a:ext cx="1365650" cy="160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8EC7EC-C1A9-440D-B70F-D7FF5E41C707}"/>
              </a:ext>
            </a:extLst>
          </p:cNvPr>
          <p:cNvSpPr/>
          <p:nvPr/>
        </p:nvSpPr>
        <p:spPr>
          <a:xfrm>
            <a:off x="818994" y="2932710"/>
            <a:ext cx="10554012" cy="992579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ctr" defTabSz="457201"/>
            <a:r>
              <a:rPr lang="fr-BE" sz="6000" dirty="0">
                <a:solidFill>
                  <a:srgbClr val="7AB929"/>
                </a:solidFill>
                <a:latin typeface="Century Gothic" panose="020B0502020202020204" pitchFamily="34" charset="0"/>
                <a:cs typeface="Arial"/>
              </a:rPr>
              <a:t>Merci pour votre attention ! </a:t>
            </a:r>
          </a:p>
        </p:txBody>
      </p:sp>
    </p:spTree>
    <p:extLst>
      <p:ext uri="{BB962C8B-B14F-4D97-AF65-F5344CB8AC3E}">
        <p14:creationId xmlns:p14="http://schemas.microsoft.com/office/powerpoint/2010/main" val="16085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9FDF8127-4129-3666-E637-3A5A7279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Quelques chiffres. . 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9DCC7-A2D3-2FBC-C72F-EBF91E40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2</a:t>
            </a:fld>
            <a:endParaRPr lang="fr-BE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64BC520-B0F6-C5F3-6669-B67885BA6F31}"/>
              </a:ext>
            </a:extLst>
          </p:cNvPr>
          <p:cNvGrpSpPr/>
          <p:nvPr/>
        </p:nvGrpSpPr>
        <p:grpSpPr>
          <a:xfrm>
            <a:off x="3386294" y="1007617"/>
            <a:ext cx="733530" cy="252112"/>
            <a:chOff x="3828422" y="1335528"/>
            <a:chExt cx="733530" cy="2521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08AEA9-6DF8-DC94-6035-0E60B7199CE1}"/>
                </a:ext>
              </a:extLst>
            </p:cNvPr>
            <p:cNvSpPr/>
            <p:nvPr/>
          </p:nvSpPr>
          <p:spPr>
            <a:xfrm>
              <a:off x="3828422" y="1335528"/>
              <a:ext cx="371789" cy="252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ED8400-B018-EC52-8405-CEEFDFF9401D}"/>
                </a:ext>
              </a:extLst>
            </p:cNvPr>
            <p:cNvSpPr/>
            <p:nvPr/>
          </p:nvSpPr>
          <p:spPr>
            <a:xfrm>
              <a:off x="4190163" y="1335528"/>
              <a:ext cx="371789" cy="252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7" name="Image 16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CAF4F119-BC70-8562-8A5E-75046FC205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6593" r="2214" b="13862"/>
          <a:stretch/>
        </p:blipFill>
        <p:spPr>
          <a:xfrm>
            <a:off x="1044757" y="885987"/>
            <a:ext cx="10120941" cy="559338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5DABE78-A072-5C08-D033-21832023E3E0}"/>
              </a:ext>
            </a:extLst>
          </p:cNvPr>
          <p:cNvSpPr/>
          <p:nvPr/>
        </p:nvSpPr>
        <p:spPr>
          <a:xfrm>
            <a:off x="1249945" y="4283906"/>
            <a:ext cx="3453984" cy="4569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C719B4-7248-EE6B-8227-F623EC07E171}"/>
              </a:ext>
            </a:extLst>
          </p:cNvPr>
          <p:cNvSpPr txBox="1"/>
          <p:nvPr/>
        </p:nvSpPr>
        <p:spPr>
          <a:xfrm>
            <a:off x="9512189" y="6170971"/>
            <a:ext cx="26164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dirty="0">
                <a:latin typeface="Century Gothic" panose="020B0502020202020204" pitchFamily="34" charset="0"/>
              </a:rPr>
              <a:t>Source: SPF Finances – AGDP (base de données)</a:t>
            </a:r>
          </a:p>
        </p:txBody>
      </p:sp>
    </p:spTree>
    <p:extLst>
      <p:ext uri="{BB962C8B-B14F-4D97-AF65-F5344CB8AC3E}">
        <p14:creationId xmlns:p14="http://schemas.microsoft.com/office/powerpoint/2010/main" val="12357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E6754389-F9BE-2CA7-F699-D679CB4BA520}"/>
              </a:ext>
            </a:extLst>
          </p:cNvPr>
          <p:cNvGrpSpPr/>
          <p:nvPr/>
        </p:nvGrpSpPr>
        <p:grpSpPr>
          <a:xfrm>
            <a:off x="838200" y="885987"/>
            <a:ext cx="10327498" cy="5593385"/>
            <a:chOff x="574964" y="703675"/>
            <a:chExt cx="10620842" cy="5904585"/>
          </a:xfrm>
        </p:grpSpPr>
        <p:pic>
          <p:nvPicPr>
            <p:cNvPr id="5" name="Image 4" descr="Une image contenant texte, carte, atlas&#10;&#10;Description générée automatiquement">
              <a:extLst>
                <a:ext uri="{FF2B5EF4-FFF2-40B4-BE49-F238E27FC236}">
                  <a16:creationId xmlns:a16="http://schemas.microsoft.com/office/drawing/2014/main" id="{8DEFCF15-C456-BB96-18B7-4A5666388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" t="6593" r="2214" b="13862"/>
            <a:stretch/>
          </p:blipFill>
          <p:spPr>
            <a:xfrm>
              <a:off x="787388" y="703675"/>
              <a:ext cx="10408418" cy="590458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7F6403-D914-50EF-E3C2-E3F3E88AA04B}"/>
                </a:ext>
              </a:extLst>
            </p:cNvPr>
            <p:cNvSpPr/>
            <p:nvPr/>
          </p:nvSpPr>
          <p:spPr>
            <a:xfrm>
              <a:off x="998404" y="4290645"/>
              <a:ext cx="3552092" cy="4823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DECCA7-F5C4-BAE2-7A1B-21AE1C827461}"/>
                </a:ext>
              </a:extLst>
            </p:cNvPr>
            <p:cNvSpPr/>
            <p:nvPr/>
          </p:nvSpPr>
          <p:spPr>
            <a:xfrm>
              <a:off x="574964" y="3737987"/>
              <a:ext cx="4076016" cy="2432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BE18B2-83D7-9E59-D571-5E4F64D8DB7C}"/>
                </a:ext>
              </a:extLst>
            </p:cNvPr>
            <p:cNvSpPr/>
            <p:nvPr/>
          </p:nvSpPr>
          <p:spPr>
            <a:xfrm>
              <a:off x="1149395" y="4959401"/>
              <a:ext cx="3975532" cy="1319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5" name="Titre 14">
            <a:extLst>
              <a:ext uri="{FF2B5EF4-FFF2-40B4-BE49-F238E27FC236}">
                <a16:creationId xmlns:a16="http://schemas.microsoft.com/office/drawing/2014/main" id="{9FDF8127-4129-3666-E637-3A5A7279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Quelques chiffres. . 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9DCC7-A2D3-2FBC-C72F-EBF91E40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1B1356FF-F7B3-A05D-49DA-02730A023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32" y="2962197"/>
            <a:ext cx="3628863" cy="342547"/>
          </a:xfrm>
        </p:spPr>
        <p:txBody>
          <a:bodyPr>
            <a:noAutofit/>
          </a:bodyPr>
          <a:lstStyle/>
          <a:p>
            <a:r>
              <a:rPr lang="fr-BE" sz="1800" b="1" dirty="0"/>
              <a:t>270 500 </a:t>
            </a:r>
            <a:r>
              <a:rPr lang="fr-BE" sz="1800" dirty="0"/>
              <a:t>Ha « industrialisés 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08AEA9-6DF8-DC94-6035-0E60B7199CE1}"/>
              </a:ext>
            </a:extLst>
          </p:cNvPr>
          <p:cNvSpPr/>
          <p:nvPr/>
        </p:nvSpPr>
        <p:spPr>
          <a:xfrm>
            <a:off x="1096677" y="3409719"/>
            <a:ext cx="371789" cy="252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ED8400-B018-EC52-8405-CEEFDFF9401D}"/>
              </a:ext>
            </a:extLst>
          </p:cNvPr>
          <p:cNvSpPr/>
          <p:nvPr/>
        </p:nvSpPr>
        <p:spPr>
          <a:xfrm>
            <a:off x="1586953" y="3409719"/>
            <a:ext cx="371789" cy="25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space réservé du contenu 7">
            <a:extLst>
              <a:ext uri="{FF2B5EF4-FFF2-40B4-BE49-F238E27FC236}">
                <a16:creationId xmlns:a16="http://schemas.microsoft.com/office/drawing/2014/main" id="{6273E47B-519D-FC68-CADE-57EF208C51D2}"/>
              </a:ext>
            </a:extLst>
          </p:cNvPr>
          <p:cNvSpPr txBox="1">
            <a:spLocks/>
          </p:cNvSpPr>
          <p:nvPr/>
        </p:nvSpPr>
        <p:spPr>
          <a:xfrm>
            <a:off x="193732" y="3871313"/>
            <a:ext cx="3885097" cy="36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b="1" dirty="0"/>
              <a:t>15 800 </a:t>
            </a:r>
            <a:r>
              <a:rPr lang="fr-BE" sz="1800" dirty="0"/>
              <a:t>Ha via le DS</a:t>
            </a:r>
          </a:p>
        </p:txBody>
      </p:sp>
      <p:sp>
        <p:nvSpPr>
          <p:cNvPr id="14" name="Espace réservé du contenu 7">
            <a:extLst>
              <a:ext uri="{FF2B5EF4-FFF2-40B4-BE49-F238E27FC236}">
                <a16:creationId xmlns:a16="http://schemas.microsoft.com/office/drawing/2014/main" id="{6F485B18-C743-8CF3-619A-6400ACD253F9}"/>
              </a:ext>
            </a:extLst>
          </p:cNvPr>
          <p:cNvSpPr txBox="1">
            <a:spLocks/>
          </p:cNvSpPr>
          <p:nvPr/>
        </p:nvSpPr>
        <p:spPr>
          <a:xfrm>
            <a:off x="437102" y="4383177"/>
            <a:ext cx="5030609" cy="36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1800" dirty="0">
                <a:sym typeface="Wingdings" panose="05000000000000000000" pitchFamily="2" charset="2"/>
              </a:rPr>
              <a:t> </a:t>
            </a:r>
            <a:r>
              <a:rPr lang="fr-BE" sz="1800" b="1" dirty="0">
                <a:sym typeface="Wingdings" panose="05000000000000000000" pitchFamily="2" charset="2"/>
              </a:rPr>
              <a:t>5,8</a:t>
            </a:r>
            <a:r>
              <a:rPr lang="fr-BE" sz="1800" dirty="0">
                <a:sym typeface="Wingdings" panose="05000000000000000000" pitchFamily="2" charset="2"/>
              </a:rPr>
              <a:t> % de la surface « industrialisée »</a:t>
            </a:r>
            <a:endParaRPr lang="fr-BE" sz="1800" dirty="0"/>
          </a:p>
        </p:txBody>
      </p:sp>
      <p:sp>
        <p:nvSpPr>
          <p:cNvPr id="16" name="Espace réservé du contenu 7">
            <a:extLst>
              <a:ext uri="{FF2B5EF4-FFF2-40B4-BE49-F238E27FC236}">
                <a16:creationId xmlns:a16="http://schemas.microsoft.com/office/drawing/2014/main" id="{8F1E72BA-4C5A-AD42-A259-43BEE0DC372C}"/>
              </a:ext>
            </a:extLst>
          </p:cNvPr>
          <p:cNvSpPr txBox="1">
            <a:spLocks/>
          </p:cNvSpPr>
          <p:nvPr/>
        </p:nvSpPr>
        <p:spPr>
          <a:xfrm>
            <a:off x="193732" y="4933037"/>
            <a:ext cx="3885097" cy="36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b="1" dirty="0"/>
              <a:t>9750</a:t>
            </a:r>
            <a:r>
              <a:rPr lang="fr-BE" sz="1800" dirty="0"/>
              <a:t> Ha sont certifiés (CCS)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F8A41F2-5289-54C2-8AB2-2CEE136C4D14}"/>
              </a:ext>
            </a:extLst>
          </p:cNvPr>
          <p:cNvSpPr txBox="1"/>
          <p:nvPr/>
        </p:nvSpPr>
        <p:spPr>
          <a:xfrm>
            <a:off x="9512189" y="6170971"/>
            <a:ext cx="26164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dirty="0">
                <a:latin typeface="Century Gothic" panose="020B0502020202020204" pitchFamily="34" charset="0"/>
              </a:rPr>
              <a:t>Source: SPF Finances – AGDP (base de données)</a:t>
            </a:r>
          </a:p>
        </p:txBody>
      </p:sp>
      <p:sp>
        <p:nvSpPr>
          <p:cNvPr id="19" name="Espace réservé du contenu 7">
            <a:extLst>
              <a:ext uri="{FF2B5EF4-FFF2-40B4-BE49-F238E27FC236}">
                <a16:creationId xmlns:a16="http://schemas.microsoft.com/office/drawing/2014/main" id="{86C3BF72-CC1B-ED6C-3C85-02FA4D8CEFD6}"/>
              </a:ext>
            </a:extLst>
          </p:cNvPr>
          <p:cNvSpPr txBox="1">
            <a:spLocks/>
          </p:cNvSpPr>
          <p:nvPr/>
        </p:nvSpPr>
        <p:spPr>
          <a:xfrm>
            <a:off x="461632" y="5338093"/>
            <a:ext cx="5030609" cy="759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arenR"/>
            </a:pPr>
            <a:r>
              <a:rPr lang="fr-BE" sz="1600" dirty="0"/>
              <a:t>550 Ha après travaux</a:t>
            </a:r>
          </a:p>
          <a:p>
            <a:pPr marL="342900" indent="-342900">
              <a:buAutoNum type="arabicParenR"/>
            </a:pPr>
            <a:r>
              <a:rPr lang="fr-BE" sz="1600" dirty="0"/>
              <a:t>9200 Ha après EO/EC</a:t>
            </a:r>
          </a:p>
        </p:txBody>
      </p:sp>
    </p:spTree>
    <p:extLst>
      <p:ext uri="{BB962C8B-B14F-4D97-AF65-F5344CB8AC3E}">
        <p14:creationId xmlns:p14="http://schemas.microsoft.com/office/powerpoint/2010/main" val="192379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C8A96-302E-44CF-1414-C8B8C9AE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Eléments générateurs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962F07-8820-1109-8F69-E62D1E69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4</a:t>
            </a:fld>
            <a:endParaRPr lang="fr-BE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3E1CB499-F89F-B13A-91F2-53C77A2D68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685131"/>
              </p:ext>
            </p:extLst>
          </p:nvPr>
        </p:nvGraphicFramePr>
        <p:xfrm>
          <a:off x="-87978" y="1483578"/>
          <a:ext cx="5462784" cy="502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ZoneTexte 40">
            <a:extLst>
              <a:ext uri="{FF2B5EF4-FFF2-40B4-BE49-F238E27FC236}">
                <a16:creationId xmlns:a16="http://schemas.microsoft.com/office/drawing/2014/main" id="{7CCA6FC5-0681-0CE2-3795-2E101351F55D}"/>
              </a:ext>
            </a:extLst>
          </p:cNvPr>
          <p:cNvSpPr txBox="1"/>
          <p:nvPr/>
        </p:nvSpPr>
        <p:spPr>
          <a:xfrm>
            <a:off x="1773981" y="1252989"/>
            <a:ext cx="12426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DS 2008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2396E24-C3A2-73A0-F0C8-85CD4A44F211}"/>
              </a:ext>
            </a:extLst>
          </p:cNvPr>
          <p:cNvSpPr txBox="1"/>
          <p:nvPr/>
        </p:nvSpPr>
        <p:spPr>
          <a:xfrm>
            <a:off x="9175371" y="1252989"/>
            <a:ext cx="12426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DS 2018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7C3229D-67A3-D553-03D7-07BCE9BF9001}"/>
              </a:ext>
            </a:extLst>
          </p:cNvPr>
          <p:cNvGrpSpPr/>
          <p:nvPr/>
        </p:nvGrpSpPr>
        <p:grpSpPr>
          <a:xfrm>
            <a:off x="4346953" y="2068185"/>
            <a:ext cx="2708134" cy="3684670"/>
            <a:chOff x="1447244" y="1596672"/>
            <a:chExt cx="5559164" cy="368467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E45D17-C62E-2A69-F6F6-10B1535BE1BC}"/>
                </a:ext>
              </a:extLst>
            </p:cNvPr>
            <p:cNvSpPr/>
            <p:nvPr/>
          </p:nvSpPr>
          <p:spPr>
            <a:xfrm>
              <a:off x="1448001" y="1644140"/>
              <a:ext cx="311026" cy="2743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9CC2F7-7586-0719-515D-38E3F148C314}"/>
                </a:ext>
              </a:extLst>
            </p:cNvPr>
            <p:cNvSpPr/>
            <p:nvPr/>
          </p:nvSpPr>
          <p:spPr>
            <a:xfrm>
              <a:off x="1447800" y="2073992"/>
              <a:ext cx="311026" cy="2743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D46C22-25C4-F507-D92B-13E7CE4E67DA}"/>
                </a:ext>
              </a:extLst>
            </p:cNvPr>
            <p:cNvSpPr/>
            <p:nvPr/>
          </p:nvSpPr>
          <p:spPr>
            <a:xfrm>
              <a:off x="1447722" y="2490548"/>
              <a:ext cx="311026" cy="27439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18B6C3E-F685-A3F5-D21F-C9ABA1205BF1}"/>
                </a:ext>
              </a:extLst>
            </p:cNvPr>
            <p:cNvSpPr/>
            <p:nvPr/>
          </p:nvSpPr>
          <p:spPr>
            <a:xfrm>
              <a:off x="1447244" y="2959774"/>
              <a:ext cx="311026" cy="2743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945BC1-4A76-7668-F686-C664C2400041}"/>
                </a:ext>
              </a:extLst>
            </p:cNvPr>
            <p:cNvSpPr/>
            <p:nvPr/>
          </p:nvSpPr>
          <p:spPr>
            <a:xfrm>
              <a:off x="1452389" y="3429000"/>
              <a:ext cx="311026" cy="27439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076D5B-9DEA-DAF4-0934-8F0D51436344}"/>
                </a:ext>
              </a:extLst>
            </p:cNvPr>
            <p:cNvSpPr/>
            <p:nvPr/>
          </p:nvSpPr>
          <p:spPr>
            <a:xfrm>
              <a:off x="1447244" y="3949419"/>
              <a:ext cx="311026" cy="27439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7E0BFFC-655B-E655-C770-F4FCA3BADFDB}"/>
                </a:ext>
              </a:extLst>
            </p:cNvPr>
            <p:cNvSpPr txBox="1"/>
            <p:nvPr/>
          </p:nvSpPr>
          <p:spPr>
            <a:xfrm>
              <a:off x="1861931" y="1596672"/>
              <a:ext cx="1984839" cy="33855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fr-BE" sz="1600" dirty="0">
                  <a:latin typeface="Century Gothic"/>
                </a:rPr>
                <a:t>Art. 22 - volontaire</a:t>
              </a:r>
              <a:endParaRPr lang="fr-BE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1A69CC4-40F1-BAA0-AA7C-588E7AFC63C0}"/>
                </a:ext>
              </a:extLst>
            </p:cNvPr>
            <p:cNvSpPr txBox="1"/>
            <p:nvPr/>
          </p:nvSpPr>
          <p:spPr>
            <a:xfrm>
              <a:off x="1861930" y="2073970"/>
              <a:ext cx="16385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latin typeface="Century Gothic" panose="020B0502020202020204" pitchFamily="34" charset="0"/>
                </a:rPr>
                <a:t>Art. 23 - permis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BF60F8B-24A4-56A5-06D3-38BE28719B28}"/>
                </a:ext>
              </a:extLst>
            </p:cNvPr>
            <p:cNvSpPr txBox="1"/>
            <p:nvPr/>
          </p:nvSpPr>
          <p:spPr>
            <a:xfrm>
              <a:off x="1861930" y="2480620"/>
              <a:ext cx="2563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latin typeface="Century Gothic" panose="020B0502020202020204" pitchFamily="34" charset="0"/>
                </a:rPr>
                <a:t>Art. 24 - activité à risque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751B487-F28F-A2A0-B907-EA59E345E938}"/>
                </a:ext>
              </a:extLst>
            </p:cNvPr>
            <p:cNvSpPr txBox="1"/>
            <p:nvPr/>
          </p:nvSpPr>
          <p:spPr>
            <a:xfrm>
              <a:off x="1813199" y="2930224"/>
              <a:ext cx="51932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latin typeface="Century Gothic" panose="020B0502020202020204" pitchFamily="34" charset="0"/>
                </a:rPr>
                <a:t>Art. 25 - dommage envi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A051099A-A078-4F1C-315C-767EC53574CD}"/>
                </a:ext>
              </a:extLst>
            </p:cNvPr>
            <p:cNvSpPr txBox="1"/>
            <p:nvPr/>
          </p:nvSpPr>
          <p:spPr>
            <a:xfrm>
              <a:off x="1861929" y="3429000"/>
              <a:ext cx="2491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latin typeface="Century Gothic" panose="020B0502020202020204" pitchFamily="34" charset="0"/>
                </a:rPr>
                <a:t>Art. 26 – injonction DPC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4D0DBE-4410-DFFA-E763-A04A4082BAEB}"/>
                </a:ext>
              </a:extLst>
            </p:cNvPr>
            <p:cNvSpPr/>
            <p:nvPr/>
          </p:nvSpPr>
          <p:spPr>
            <a:xfrm>
              <a:off x="1447722" y="4469838"/>
              <a:ext cx="311026" cy="2743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693D1E-96C5-DCCB-F07E-3CD29A28CCD0}"/>
                </a:ext>
              </a:extLst>
            </p:cNvPr>
            <p:cNvSpPr/>
            <p:nvPr/>
          </p:nvSpPr>
          <p:spPr>
            <a:xfrm>
              <a:off x="1447244" y="4990257"/>
              <a:ext cx="311026" cy="27439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8AB7793-D654-B034-578C-4072BA0793C6}"/>
                </a:ext>
              </a:extLst>
            </p:cNvPr>
            <p:cNvSpPr txBox="1"/>
            <p:nvPr/>
          </p:nvSpPr>
          <p:spPr>
            <a:xfrm>
              <a:off x="1861928" y="3901950"/>
              <a:ext cx="16177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latin typeface="Century Gothic" panose="020B0502020202020204" pitchFamily="34" charset="0"/>
                </a:rPr>
                <a:t>Art. 117 - RGPT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40A010A-65DF-EE01-5298-30E04B0A4E16}"/>
                </a:ext>
              </a:extLst>
            </p:cNvPr>
            <p:cNvSpPr txBox="1"/>
            <p:nvPr/>
          </p:nvSpPr>
          <p:spPr>
            <a:xfrm>
              <a:off x="1861928" y="4422369"/>
              <a:ext cx="9476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latin typeface="Century Gothic" panose="020B0502020202020204" pitchFamily="34" charset="0"/>
                </a:rPr>
                <a:t>Tribunal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D1989A8-9435-98A2-B5EA-7C5FDE8BC52A}"/>
                </a:ext>
              </a:extLst>
            </p:cNvPr>
            <p:cNvSpPr txBox="1"/>
            <p:nvPr/>
          </p:nvSpPr>
          <p:spPr>
            <a:xfrm>
              <a:off x="1861928" y="4942788"/>
              <a:ext cx="15215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latin typeface="Century Gothic" panose="020B0502020202020204" pitchFamily="34" charset="0"/>
                </a:rPr>
                <a:t>Rapport Base</a:t>
              </a:r>
            </a:p>
          </p:txBody>
        </p:sp>
      </p:grp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B89AEE0A-D408-41E9-AFA9-0B91D3B58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733604"/>
              </p:ext>
            </p:extLst>
          </p:nvPr>
        </p:nvGraphicFramePr>
        <p:xfrm>
          <a:off x="6708407" y="1483578"/>
          <a:ext cx="6308835" cy="472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7A018134-7606-22F1-D25E-9C0FE919E9A0}"/>
              </a:ext>
            </a:extLst>
          </p:cNvPr>
          <p:cNvGrpSpPr/>
          <p:nvPr/>
        </p:nvGrpSpPr>
        <p:grpSpPr>
          <a:xfrm>
            <a:off x="7160266" y="1286954"/>
            <a:ext cx="5109313" cy="4925444"/>
            <a:chOff x="987225" y="1221286"/>
            <a:chExt cx="5461200" cy="5111314"/>
          </a:xfrm>
        </p:grpSpPr>
        <p:graphicFrame>
          <p:nvGraphicFramePr>
            <p:cNvPr id="11" name="Graphique 10">
              <a:extLst>
                <a:ext uri="{FF2B5EF4-FFF2-40B4-BE49-F238E27FC236}">
                  <a16:creationId xmlns:a16="http://schemas.microsoft.com/office/drawing/2014/main" id="{BE09D626-F869-06EA-7D86-9FBE8935F17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49935945"/>
                </p:ext>
              </p:extLst>
            </p:nvPr>
          </p:nvGraphicFramePr>
          <p:xfrm>
            <a:off x="987225" y="1307000"/>
            <a:ext cx="5461200" cy="5025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9F92ABD-E1DA-80B1-D6CD-160968C8A098}"/>
                </a:ext>
              </a:extLst>
            </p:cNvPr>
            <p:cNvSpPr txBox="1"/>
            <p:nvPr/>
          </p:nvSpPr>
          <p:spPr>
            <a:xfrm>
              <a:off x="4684405" y="1221286"/>
              <a:ext cx="1328232" cy="447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2200" dirty="0">
                  <a:latin typeface="Century Gothic" panose="020B0502020202020204" pitchFamily="34" charset="0"/>
                </a:rPr>
                <a:t>DS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62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64E8A-DE52-2B12-3CD9-F8CD7D48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Introduction des dossiers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E6BCFB-420C-86E7-FB79-E0443508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5</a:t>
            </a:fld>
            <a:endParaRPr lang="fr-BE"/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696E6C74-419B-4863-A29D-A816069F6B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450591"/>
              </p:ext>
            </p:extLst>
          </p:nvPr>
        </p:nvGraphicFramePr>
        <p:xfrm>
          <a:off x="525117" y="1000175"/>
          <a:ext cx="11141765" cy="5321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Ellipse 23">
            <a:extLst>
              <a:ext uri="{FF2B5EF4-FFF2-40B4-BE49-F238E27FC236}">
                <a16:creationId xmlns:a16="http://schemas.microsoft.com/office/drawing/2014/main" id="{FBA3AF65-84FB-F332-1C9A-6BAE1D17CD20}"/>
              </a:ext>
            </a:extLst>
          </p:cNvPr>
          <p:cNvSpPr/>
          <p:nvPr/>
        </p:nvSpPr>
        <p:spPr>
          <a:xfrm>
            <a:off x="500271" y="1818859"/>
            <a:ext cx="516835" cy="506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045A6EA-6A8E-6F01-0013-0985A3991775}"/>
              </a:ext>
            </a:extLst>
          </p:cNvPr>
          <p:cNvSpPr/>
          <p:nvPr/>
        </p:nvSpPr>
        <p:spPr>
          <a:xfrm>
            <a:off x="10914820" y="5449954"/>
            <a:ext cx="516835" cy="851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266A7F5-B7A1-0AAB-B287-90348AB2DEE2}"/>
              </a:ext>
            </a:extLst>
          </p:cNvPr>
          <p:cNvSpPr/>
          <p:nvPr/>
        </p:nvSpPr>
        <p:spPr>
          <a:xfrm>
            <a:off x="11219620" y="3054626"/>
            <a:ext cx="516836" cy="4664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42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7D93C-7B59-44E8-65B0-25D6F2F6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Et après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738AAC-29F5-FEB8-973B-8D479174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03EBDC-890F-614C-050B-A0895B73C6C7}"/>
              </a:ext>
            </a:extLst>
          </p:cNvPr>
          <p:cNvSpPr txBox="1"/>
          <p:nvPr/>
        </p:nvSpPr>
        <p:spPr>
          <a:xfrm>
            <a:off x="5114925" y="1314152"/>
            <a:ext cx="196215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Dossier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4163291-C4EA-6390-7D66-4497416DC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97852" l="5078" r="92969">
                        <a14:foregroundMark x1="17188" y1="4492" x2="15430" y2="38477"/>
                        <a14:foregroundMark x1="17578" y1="2344" x2="70898" y2="3125"/>
                        <a14:foregroundMark x1="13477" y1="44336" x2="51563" y2="85547"/>
                        <a14:foregroundMark x1="51563" y1="85547" x2="80664" y2="68555"/>
                        <a14:foregroundMark x1="80664" y1="68555" x2="90234" y2="56641"/>
                        <a14:foregroundMark x1="90234" y1="56641" x2="90820" y2="55273"/>
                        <a14:foregroundMark x1="90820" y1="55273" x2="33789" y2="63086"/>
                        <a14:foregroundMark x1="33789" y1="63086" x2="18945" y2="75000"/>
                        <a14:foregroundMark x1="18945" y1="75000" x2="12695" y2="92383"/>
                        <a14:foregroundMark x1="12695" y1="92383" x2="71289" y2="99023"/>
                        <a14:foregroundMark x1="71289" y1="99023" x2="83398" y2="97852"/>
                        <a14:foregroundMark x1="83398" y1="97852" x2="93555" y2="93359"/>
                        <a14:foregroundMark x1="93555" y1="93359" x2="96289" y2="80469"/>
                        <a14:foregroundMark x1="96289" y1="80469" x2="91797" y2="54297"/>
                        <a14:foregroundMark x1="91797" y1="54297" x2="31055" y2="49805"/>
                        <a14:foregroundMark x1="31055" y1="49805" x2="19336" y2="41602"/>
                        <a14:foregroundMark x1="19336" y1="41602" x2="7422" y2="53125"/>
                        <a14:foregroundMark x1="7422" y1="53125" x2="4883" y2="84180"/>
                        <a14:foregroundMark x1="4883" y1="84180" x2="9961" y2="95508"/>
                        <a14:foregroundMark x1="9961" y1="95508" x2="13672" y2="95898"/>
                        <a14:foregroundMark x1="13672" y1="62891" x2="27734" y2="78320"/>
                        <a14:foregroundMark x1="27734" y1="78320" x2="60742" y2="86328"/>
                        <a14:foregroundMark x1="60742" y1="86328" x2="85352" y2="74023"/>
                        <a14:foregroundMark x1="85352" y1="74023" x2="86133" y2="72656"/>
                        <a14:foregroundMark x1="89648" y1="48633" x2="93164" y2="58594"/>
                        <a14:foregroundMark x1="93164" y1="58594" x2="91992" y2="97461"/>
                        <a14:foregroundMark x1="31055" y1="41406" x2="35156" y2="48828"/>
                        <a14:foregroundMark x1="6055" y1="41211" x2="5078" y2="978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7242" y="1794224"/>
            <a:ext cx="717515" cy="71751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F753873-EC7E-41F1-A54F-6490F0AEB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333" r="89778">
                        <a14:foregroundMark x1="11556" y1="23111" x2="9333" y2="88444"/>
                        <a14:foregroundMark x1="21778" y1="76889" x2="37778" y2="76444"/>
                        <a14:foregroundMark x1="24889" y1="62222" x2="24889" y2="62222"/>
                        <a14:foregroundMark x1="19111" y1="50667" x2="19111" y2="50667"/>
                        <a14:foregroundMark x1="44444" y1="40444" x2="44444" y2="40444"/>
                        <a14:foregroundMark x1="46667" y1="52889" x2="46667" y2="52889"/>
                        <a14:foregroundMark x1="65333" y1="46667" x2="65333" y2="46667"/>
                        <a14:foregroundMark x1="89333" y1="82667" x2="89333" y2="8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0867" y="3394540"/>
            <a:ext cx="926181" cy="926181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64A8AA5-C1BD-753D-0F7C-BC298C57CB78}"/>
              </a:ext>
            </a:extLst>
          </p:cNvPr>
          <p:cNvCxnSpPr/>
          <p:nvPr/>
        </p:nvCxnSpPr>
        <p:spPr>
          <a:xfrm>
            <a:off x="6096000" y="2702458"/>
            <a:ext cx="0" cy="6920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CA1C33D5-9DD9-BDA4-212C-EA3598F666E2}"/>
              </a:ext>
            </a:extLst>
          </p:cNvPr>
          <p:cNvSpPr txBox="1"/>
          <p:nvPr/>
        </p:nvSpPr>
        <p:spPr>
          <a:xfrm>
            <a:off x="5114924" y="3670912"/>
            <a:ext cx="196215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Pré-instruction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1C54087-EAE8-CE67-0DE0-913D74A28DAF}"/>
              </a:ext>
            </a:extLst>
          </p:cNvPr>
          <p:cNvSpPr txBox="1"/>
          <p:nvPr/>
        </p:nvSpPr>
        <p:spPr>
          <a:xfrm>
            <a:off x="3892532" y="4720248"/>
            <a:ext cx="5556268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2000" kern="1200" dirty="0">
                <a:latin typeface="Century Gothic" panose="020B0502020202020204" pitchFamily="34" charset="0"/>
              </a:rPr>
              <a:t>Mandat / signatures électroniques 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2000" kern="1200" dirty="0">
                <a:latin typeface="Century Gothic" panose="020B0502020202020204" pitchFamily="34" charset="0"/>
              </a:rPr>
              <a:t>Preuve de paiement 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2000" kern="1200" dirty="0">
                <a:latin typeface="Century Gothic" panose="020B0502020202020204" pitchFamily="34" charset="0"/>
              </a:rPr>
              <a:t>Critères administratifs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20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Critères liés aux investigations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763102E-6545-A59B-01D2-EDEC975CFB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922" t="16903" b="19117"/>
          <a:stretch/>
        </p:blipFill>
        <p:spPr>
          <a:xfrm>
            <a:off x="10871544" y="5010593"/>
            <a:ext cx="964512" cy="8928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8EE302C-E375-BA86-A9A1-890C709251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510" b="77451" l="4739" r="45915">
                        <a14:foregroundMark x1="18791" y1="52451" x2="18791" y2="52451"/>
                        <a14:foregroundMark x1="27288" y1="32353" x2="28105" y2="67157"/>
                        <a14:foregroundMark x1="16176" y1="45833" x2="31536" y2="43137"/>
                        <a14:foregroundMark x1="31536" y1="43137" x2="19935" y2="54657"/>
                        <a14:foregroundMark x1="19935" y1="54657" x2="37908" y2="51716"/>
                        <a14:foregroundMark x1="37908" y1="51716" x2="28758" y2="59559"/>
                        <a14:foregroundMark x1="28758" y1="59559" x2="26307" y2="65931"/>
                        <a14:foregroundMark x1="33987" y1="50000" x2="27124" y2="33824"/>
                        <a14:foregroundMark x1="27124" y1="33824" x2="31046" y2="37990"/>
                        <a14:foregroundMark x1="17647" y1="52206" x2="18301" y2="65686"/>
                        <a14:foregroundMark x1="18301" y1="65686" x2="19608" y2="52696"/>
                        <a14:foregroundMark x1="19608" y1="52696" x2="19608" y2="52696"/>
                        <a14:foregroundMark x1="43627" y1="57108" x2="43627" y2="57108"/>
                        <a14:foregroundMark x1="46078" y1="49020" x2="46078" y2="49020"/>
                        <a14:foregroundMark x1="28595" y1="24510" x2="28595" y2="24510"/>
                        <a14:foregroundMark x1="19608" y1="51471" x2="15686" y2="49510"/>
                        <a14:foregroundMark x1="16993" y1="52451" x2="15686" y2="55637"/>
                        <a14:foregroundMark x1="17647" y1="58578" x2="15523" y2="59069"/>
                      </a14:backgroundRemoval>
                    </a14:imgEffect>
                  </a14:imgLayer>
                </a14:imgProps>
              </a:ext>
            </a:extLst>
          </a:blip>
          <a:srcRect t="20338" r="51906" b="15684"/>
          <a:stretch/>
        </p:blipFill>
        <p:spPr>
          <a:xfrm>
            <a:off x="9448800" y="5010593"/>
            <a:ext cx="1008058" cy="894008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AF8D620-F365-CEBE-2FDA-D43378688055}"/>
              </a:ext>
            </a:extLst>
          </p:cNvPr>
          <p:cNvCxnSpPr>
            <a:cxnSpLocks/>
          </p:cNvCxnSpPr>
          <p:nvPr/>
        </p:nvCxnSpPr>
        <p:spPr>
          <a:xfrm flipH="1">
            <a:off x="10601325" y="5010593"/>
            <a:ext cx="219075" cy="818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16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83AB2-73D2-24B8-0A07-9DDDE2B9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/>
              <a:t>Décisions des pré-instructions (EO, EC, Eco)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D458A2-C4B6-ED31-7B0A-A42F609A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7</a:t>
            </a:fld>
            <a:endParaRPr lang="fr-BE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CC9D61D-EE0B-F19E-E116-338CF520D42F}"/>
              </a:ext>
            </a:extLst>
          </p:cNvPr>
          <p:cNvGrpSpPr/>
          <p:nvPr/>
        </p:nvGrpSpPr>
        <p:grpSpPr>
          <a:xfrm>
            <a:off x="2255268" y="5395548"/>
            <a:ext cx="7624313" cy="369332"/>
            <a:chOff x="438015" y="5443173"/>
            <a:chExt cx="7624313" cy="3693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BE7E6E-A6B0-7808-6E59-BC3CA86CC50D}"/>
                </a:ext>
              </a:extLst>
            </p:cNvPr>
            <p:cNvSpPr/>
            <p:nvPr/>
          </p:nvSpPr>
          <p:spPr>
            <a:xfrm>
              <a:off x="438015" y="5484989"/>
              <a:ext cx="311026" cy="2743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81131B-7786-15CF-EDEF-7ACA9EF9F1BA}"/>
                </a:ext>
              </a:extLst>
            </p:cNvPr>
            <p:cNvSpPr/>
            <p:nvPr/>
          </p:nvSpPr>
          <p:spPr>
            <a:xfrm>
              <a:off x="3171075" y="5484182"/>
              <a:ext cx="311026" cy="2743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776992-25A5-03B2-4223-7BDB6262670B}"/>
                </a:ext>
              </a:extLst>
            </p:cNvPr>
            <p:cNvSpPr/>
            <p:nvPr/>
          </p:nvSpPr>
          <p:spPr>
            <a:xfrm>
              <a:off x="5869604" y="5490641"/>
              <a:ext cx="311026" cy="27439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FDD0DF4-F1C5-CD7E-0A10-427CB6F2474E}"/>
                </a:ext>
              </a:extLst>
            </p:cNvPr>
            <p:cNvSpPr txBox="1"/>
            <p:nvPr/>
          </p:nvSpPr>
          <p:spPr>
            <a:xfrm>
              <a:off x="851944" y="5443173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Approbation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36E8AAA-4525-DDD8-39F5-23F76D7862C5}"/>
                </a:ext>
              </a:extLst>
            </p:cNvPr>
            <p:cNvSpPr txBox="1"/>
            <p:nvPr/>
          </p:nvSpPr>
          <p:spPr>
            <a:xfrm>
              <a:off x="3585205" y="5443173"/>
              <a:ext cx="132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Incomplet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F3F209C-657E-894A-8956-555F9F5C9AFF}"/>
                </a:ext>
              </a:extLst>
            </p:cNvPr>
            <p:cNvSpPr txBox="1"/>
            <p:nvPr/>
          </p:nvSpPr>
          <p:spPr>
            <a:xfrm>
              <a:off x="6250614" y="5443173"/>
              <a:ext cx="1811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Non conforme</a:t>
              </a:r>
            </a:p>
          </p:txBody>
        </p:sp>
      </p:grp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AA969F1F-2A7D-25E3-40D1-8F0486A7D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252964"/>
              </p:ext>
            </p:extLst>
          </p:nvPr>
        </p:nvGraphicFramePr>
        <p:xfrm>
          <a:off x="-531401" y="1807145"/>
          <a:ext cx="4581525" cy="274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8E85FC17-8D61-BCC2-B7EF-4BE0BC023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397649"/>
              </p:ext>
            </p:extLst>
          </p:nvPr>
        </p:nvGraphicFramePr>
        <p:xfrm>
          <a:off x="3779428" y="1834165"/>
          <a:ext cx="4572000" cy="2739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AD2539C2-B2FF-DB0A-C475-61B3A7810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183169"/>
              </p:ext>
            </p:extLst>
          </p:nvPr>
        </p:nvGraphicFramePr>
        <p:xfrm>
          <a:off x="7870945" y="1834165"/>
          <a:ext cx="4572000" cy="274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E9915A79-FCF9-D67D-E638-B619AE826B44}"/>
              </a:ext>
            </a:extLst>
          </p:cNvPr>
          <p:cNvSpPr txBox="1"/>
          <p:nvPr/>
        </p:nvSpPr>
        <p:spPr>
          <a:xfrm>
            <a:off x="1260354" y="1195283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6E64D32-2705-6AFD-D048-5F1AEAF2BE95}"/>
              </a:ext>
            </a:extLst>
          </p:cNvPr>
          <p:cNvSpPr txBox="1"/>
          <p:nvPr/>
        </p:nvSpPr>
        <p:spPr>
          <a:xfrm>
            <a:off x="5652966" y="1192532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A013BD6-501F-1174-0727-3CC510428F43}"/>
              </a:ext>
            </a:extLst>
          </p:cNvPr>
          <p:cNvSpPr txBox="1"/>
          <p:nvPr/>
        </p:nvSpPr>
        <p:spPr>
          <a:xfrm>
            <a:off x="9750423" y="1192532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2023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F0AF0A3-2EA2-5BBE-2E14-F2F1D88EC3F6}"/>
              </a:ext>
            </a:extLst>
          </p:cNvPr>
          <p:cNvSpPr txBox="1"/>
          <p:nvPr/>
        </p:nvSpPr>
        <p:spPr>
          <a:xfrm>
            <a:off x="1348041" y="468957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505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FA21F3E-6526-2A2D-306E-FD5F6275A7CB}"/>
              </a:ext>
            </a:extLst>
          </p:cNvPr>
          <p:cNvSpPr txBox="1"/>
          <p:nvPr/>
        </p:nvSpPr>
        <p:spPr>
          <a:xfrm>
            <a:off x="5172950" y="468957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981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D614FE5-1128-7B46-EE3E-50FFDB3C62B2}"/>
              </a:ext>
            </a:extLst>
          </p:cNvPr>
          <p:cNvSpPr txBox="1"/>
          <p:nvPr/>
        </p:nvSpPr>
        <p:spPr>
          <a:xfrm>
            <a:off x="9615738" y="468957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343</a:t>
            </a:r>
          </a:p>
        </p:txBody>
      </p:sp>
    </p:spTree>
    <p:extLst>
      <p:ext uri="{BB962C8B-B14F-4D97-AF65-F5344CB8AC3E}">
        <p14:creationId xmlns:p14="http://schemas.microsoft.com/office/powerpoint/2010/main" val="218293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6FA27-E304-486D-317D-B9E20265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Décisions des pré-instructions (EO, EC, Eco)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7E8471-408D-BBEF-6C24-E37E0EF9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8</a:t>
            </a:fld>
            <a:endParaRPr lang="fr-BE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277B34F-B765-6544-2F36-9FDAC5D1B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777823"/>
              </p:ext>
            </p:extLst>
          </p:nvPr>
        </p:nvGraphicFramePr>
        <p:xfrm>
          <a:off x="1375410" y="22231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29718B74-08B0-DBBB-FDD5-12740643B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784982"/>
              </p:ext>
            </p:extLst>
          </p:nvPr>
        </p:nvGraphicFramePr>
        <p:xfrm>
          <a:off x="6244590" y="21774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04CB743-B2F5-CE6B-01BA-C621DC244677}"/>
              </a:ext>
            </a:extLst>
          </p:cNvPr>
          <p:cNvSpPr txBox="1"/>
          <p:nvPr/>
        </p:nvSpPr>
        <p:spPr>
          <a:xfrm>
            <a:off x="3036882" y="1584427"/>
            <a:ext cx="1249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CWBP 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0D9403-EC49-77B4-4D3C-A3411FB42AFE}"/>
              </a:ext>
            </a:extLst>
          </p:cNvPr>
          <p:cNvSpPr txBox="1"/>
          <p:nvPr/>
        </p:nvSpPr>
        <p:spPr>
          <a:xfrm>
            <a:off x="7906061" y="1584428"/>
            <a:ext cx="1249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CWBP 5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0C44C17-1368-81A8-105E-23C7B8FFE429}"/>
              </a:ext>
            </a:extLst>
          </p:cNvPr>
          <p:cNvGrpSpPr/>
          <p:nvPr/>
        </p:nvGrpSpPr>
        <p:grpSpPr>
          <a:xfrm>
            <a:off x="2247331" y="5842711"/>
            <a:ext cx="7624313" cy="369332"/>
            <a:chOff x="438015" y="5443173"/>
            <a:chExt cx="7624313" cy="3693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A4069F-DFFE-5C4B-B1DF-844F87BC5D92}"/>
                </a:ext>
              </a:extLst>
            </p:cNvPr>
            <p:cNvSpPr/>
            <p:nvPr/>
          </p:nvSpPr>
          <p:spPr>
            <a:xfrm>
              <a:off x="438015" y="5484989"/>
              <a:ext cx="311026" cy="2743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417E1C-51B3-EB11-11E2-B76D56F3B5B9}"/>
                </a:ext>
              </a:extLst>
            </p:cNvPr>
            <p:cNvSpPr/>
            <p:nvPr/>
          </p:nvSpPr>
          <p:spPr>
            <a:xfrm>
              <a:off x="3171075" y="5484182"/>
              <a:ext cx="311026" cy="2743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A6290B-C83A-EC74-D6E6-955F1BC49A5A}"/>
                </a:ext>
              </a:extLst>
            </p:cNvPr>
            <p:cNvSpPr/>
            <p:nvPr/>
          </p:nvSpPr>
          <p:spPr>
            <a:xfrm>
              <a:off x="5869604" y="5490641"/>
              <a:ext cx="311026" cy="27439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E7C1FEF-5652-6356-553F-80880D740354}"/>
                </a:ext>
              </a:extLst>
            </p:cNvPr>
            <p:cNvSpPr txBox="1"/>
            <p:nvPr/>
          </p:nvSpPr>
          <p:spPr>
            <a:xfrm>
              <a:off x="851944" y="5443173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Approbation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46584AF-8725-1667-B9E4-AF4DD1C23F27}"/>
                </a:ext>
              </a:extLst>
            </p:cNvPr>
            <p:cNvSpPr txBox="1"/>
            <p:nvPr/>
          </p:nvSpPr>
          <p:spPr>
            <a:xfrm>
              <a:off x="3585205" y="5443173"/>
              <a:ext cx="132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Incomplet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3708E5B-E29E-CE74-8A25-DEB6D3B7EDA4}"/>
                </a:ext>
              </a:extLst>
            </p:cNvPr>
            <p:cNvSpPr txBox="1"/>
            <p:nvPr/>
          </p:nvSpPr>
          <p:spPr>
            <a:xfrm>
              <a:off x="6250614" y="5443173"/>
              <a:ext cx="1811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Non conforme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652177CC-D6E4-37A9-0BC9-BA8899EB708C}"/>
              </a:ext>
            </a:extLst>
          </p:cNvPr>
          <p:cNvSpPr txBox="1"/>
          <p:nvPr/>
        </p:nvSpPr>
        <p:spPr>
          <a:xfrm>
            <a:off x="2983179" y="4905852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1624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DB9FE51-5BC3-874E-3DC7-B523E64322F1}"/>
              </a:ext>
            </a:extLst>
          </p:cNvPr>
          <p:cNvSpPr txBox="1"/>
          <p:nvPr/>
        </p:nvSpPr>
        <p:spPr>
          <a:xfrm>
            <a:off x="7989946" y="491963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118</a:t>
            </a:r>
          </a:p>
        </p:txBody>
      </p:sp>
    </p:spTree>
    <p:extLst>
      <p:ext uri="{BB962C8B-B14F-4D97-AF65-F5344CB8AC3E}">
        <p14:creationId xmlns:p14="http://schemas.microsoft.com/office/powerpoint/2010/main" val="197913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6FA27-E304-486D-317D-B9E20265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Décisions des pré-instructions (EO, EC, Eco)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7E8471-408D-BBEF-6C24-E37E0EF9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9</a:t>
            </a:fld>
            <a:endParaRPr lang="fr-BE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277B34F-B765-6544-2F36-9FDAC5D1BF32}"/>
              </a:ext>
            </a:extLst>
          </p:cNvPr>
          <p:cNvGraphicFramePr>
            <a:graphicFrameLocks/>
          </p:cNvGraphicFramePr>
          <p:nvPr/>
        </p:nvGraphicFramePr>
        <p:xfrm>
          <a:off x="1375410" y="22231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29718B74-08B0-DBBB-FDD5-12740643B39A}"/>
              </a:ext>
            </a:extLst>
          </p:cNvPr>
          <p:cNvGraphicFramePr>
            <a:graphicFrameLocks/>
          </p:cNvGraphicFramePr>
          <p:nvPr/>
        </p:nvGraphicFramePr>
        <p:xfrm>
          <a:off x="6244590" y="21774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04CB743-B2F5-CE6B-01BA-C621DC244677}"/>
              </a:ext>
            </a:extLst>
          </p:cNvPr>
          <p:cNvSpPr txBox="1"/>
          <p:nvPr/>
        </p:nvSpPr>
        <p:spPr>
          <a:xfrm>
            <a:off x="3036882" y="1584427"/>
            <a:ext cx="1249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CWBP 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0D9403-EC49-77B4-4D3C-A3411FB42AFE}"/>
              </a:ext>
            </a:extLst>
          </p:cNvPr>
          <p:cNvSpPr txBox="1"/>
          <p:nvPr/>
        </p:nvSpPr>
        <p:spPr>
          <a:xfrm>
            <a:off x="7906061" y="1584428"/>
            <a:ext cx="1249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200" dirty="0">
                <a:latin typeface="Century Gothic" panose="020B0502020202020204" pitchFamily="34" charset="0"/>
              </a:rPr>
              <a:t>CWBP 5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0C44C17-1368-81A8-105E-23C7B8FFE429}"/>
              </a:ext>
            </a:extLst>
          </p:cNvPr>
          <p:cNvGrpSpPr/>
          <p:nvPr/>
        </p:nvGrpSpPr>
        <p:grpSpPr>
          <a:xfrm>
            <a:off x="2247331" y="5842711"/>
            <a:ext cx="7624313" cy="369332"/>
            <a:chOff x="438015" y="5443173"/>
            <a:chExt cx="7624313" cy="3693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A4069F-DFFE-5C4B-B1DF-844F87BC5D92}"/>
                </a:ext>
              </a:extLst>
            </p:cNvPr>
            <p:cNvSpPr/>
            <p:nvPr/>
          </p:nvSpPr>
          <p:spPr>
            <a:xfrm>
              <a:off x="438015" y="5484989"/>
              <a:ext cx="311026" cy="2743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417E1C-51B3-EB11-11E2-B76D56F3B5B9}"/>
                </a:ext>
              </a:extLst>
            </p:cNvPr>
            <p:cNvSpPr/>
            <p:nvPr/>
          </p:nvSpPr>
          <p:spPr>
            <a:xfrm>
              <a:off x="3171075" y="5484182"/>
              <a:ext cx="311026" cy="2743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A6290B-C83A-EC74-D6E6-955F1BC49A5A}"/>
                </a:ext>
              </a:extLst>
            </p:cNvPr>
            <p:cNvSpPr/>
            <p:nvPr/>
          </p:nvSpPr>
          <p:spPr>
            <a:xfrm>
              <a:off x="5869604" y="5490641"/>
              <a:ext cx="311026" cy="27439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E7C1FEF-5652-6356-553F-80880D740354}"/>
                </a:ext>
              </a:extLst>
            </p:cNvPr>
            <p:cNvSpPr txBox="1"/>
            <p:nvPr/>
          </p:nvSpPr>
          <p:spPr>
            <a:xfrm>
              <a:off x="851944" y="5443173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Approbation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46584AF-8725-1667-B9E4-AF4DD1C23F27}"/>
                </a:ext>
              </a:extLst>
            </p:cNvPr>
            <p:cNvSpPr txBox="1"/>
            <p:nvPr/>
          </p:nvSpPr>
          <p:spPr>
            <a:xfrm>
              <a:off x="3585205" y="5443173"/>
              <a:ext cx="132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Incomplet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3708E5B-E29E-CE74-8A25-DEB6D3B7EDA4}"/>
                </a:ext>
              </a:extLst>
            </p:cNvPr>
            <p:cNvSpPr txBox="1"/>
            <p:nvPr/>
          </p:nvSpPr>
          <p:spPr>
            <a:xfrm>
              <a:off x="6250614" y="5443173"/>
              <a:ext cx="1811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Century Gothic" panose="020B0502020202020204" pitchFamily="34" charset="0"/>
                </a:rPr>
                <a:t>Non conforme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652177CC-D6E4-37A9-0BC9-BA8899EB708C}"/>
              </a:ext>
            </a:extLst>
          </p:cNvPr>
          <p:cNvSpPr txBox="1"/>
          <p:nvPr/>
        </p:nvSpPr>
        <p:spPr>
          <a:xfrm>
            <a:off x="2983179" y="4905852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1624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DB9FE51-5BC3-874E-3DC7-B523E64322F1}"/>
              </a:ext>
            </a:extLst>
          </p:cNvPr>
          <p:cNvSpPr txBox="1"/>
          <p:nvPr/>
        </p:nvSpPr>
        <p:spPr>
          <a:xfrm>
            <a:off x="7989946" y="491963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Total: 118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B217815-C386-03C5-ECFA-A37A88371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52" y="2257892"/>
            <a:ext cx="10863261" cy="39970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529383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8555769AB92478237C291B009A8BE" ma:contentTypeVersion="9" ma:contentTypeDescription="Crée un document." ma:contentTypeScope="" ma:versionID="6cbace39308faedfac4986baed13cd02">
  <xsd:schema xmlns:xsd="http://www.w3.org/2001/XMLSchema" xmlns:xs="http://www.w3.org/2001/XMLSchema" xmlns:p="http://schemas.microsoft.com/office/2006/metadata/properties" xmlns:ns2="d672a81e-fae3-4387-9878-06f19f3af537" xmlns:ns3="1269cc2d-2a6f-4cb0-a557-0b5d5f8a5efa" targetNamespace="http://schemas.microsoft.com/office/2006/metadata/properties" ma:root="true" ma:fieldsID="b6d6c9e2cfbcc1b05a7416b4e7e791fe" ns2:_="" ns3:_="">
    <xsd:import namespace="d672a81e-fae3-4387-9878-06f19f3af537"/>
    <xsd:import namespace="1269cc2d-2a6f-4cb0-a557-0b5d5f8a5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2a81e-fae3-4387-9878-06f19f3af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9cc2d-2a6f-4cb0-a557-0b5d5f8a5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d3d2e86-b7c2-4265-b357-5ca8675d480c}" ma:internalName="TaxCatchAll" ma:showField="CatchAllData" ma:web="1269cc2d-2a6f-4cb0-a557-0b5d5f8a5e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9cc2d-2a6f-4cb0-a557-0b5d5f8a5efa" xsi:nil="true"/>
    <lcf76f155ced4ddcb4097134ff3c332f xmlns="d672a81e-fae3-4387-9878-06f19f3af5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4C578D-D8D4-4D78-902C-E7EF6500C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115D4A-2202-4202-8183-422E66C7F2C2}"/>
</file>

<file path=customXml/itemProps3.xml><?xml version="1.0" encoding="utf-8"?>
<ds:datastoreItem xmlns:ds="http://schemas.openxmlformats.org/officeDocument/2006/customXml" ds:itemID="{DD8DB204-D57D-41CA-BCCC-88FA3702E0B3}">
  <ds:schemaRefs>
    <ds:schemaRef ds:uri="http://schemas.microsoft.com/office/infopath/2007/PartnerControls"/>
    <ds:schemaRef ds:uri="http://purl.org/dc/terms/"/>
    <ds:schemaRef ds:uri="1269cc2d-2a6f-4cb0-a557-0b5d5f8a5efa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d672a81e-fae3-4387-9878-06f19f3af537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615</Words>
  <Application>Microsoft Office PowerPoint</Application>
  <PresentationFormat>Grand écran</PresentationFormat>
  <Paragraphs>215</Paragraphs>
  <Slides>16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Thème Office</vt:lpstr>
      <vt:lpstr>Bilan d’application du Décret Sols 2018</vt:lpstr>
      <vt:lpstr>Quelques chiffres. . .</vt:lpstr>
      <vt:lpstr>Quelques chiffres. . .</vt:lpstr>
      <vt:lpstr>Eléments générateurs</vt:lpstr>
      <vt:lpstr>Introduction des dossiers</vt:lpstr>
      <vt:lpstr>Et après ?</vt:lpstr>
      <vt:lpstr>Décisions des pré-instructions (EO, EC, Eco)</vt:lpstr>
      <vt:lpstr>Décisions des pré-instructions (EO, EC, Eco)</vt:lpstr>
      <vt:lpstr>Décisions des pré-instructions (EO, EC, Eco)</vt:lpstr>
      <vt:lpstr>Et après ?</vt:lpstr>
      <vt:lpstr>Décisions après instruction</vt:lpstr>
      <vt:lpstr>Les avertissements</vt:lpstr>
      <vt:lpstr>Les demandes de dérogations</vt:lpstr>
      <vt:lpstr>Décisions sur les demandes de dérogations</vt:lpstr>
      <vt:lpstr>Décisions sur les demandes de dérogations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KHRONIS Marie</dc:creator>
  <cp:lastModifiedBy>COLAU Gil</cp:lastModifiedBy>
  <cp:revision>75</cp:revision>
  <dcterms:created xsi:type="dcterms:W3CDTF">2023-05-24T13:40:52Z</dcterms:created>
  <dcterms:modified xsi:type="dcterms:W3CDTF">2023-06-07T12:46:47Z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2023-05-24T13:40:52Z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688f3b8f-1308-4641-b379-73e8e43b0822</vt:lpwstr>
  </property>
  <property fmtid="{D5CDD505-2E9C-101B-9397-08002B2CF9AE}" pid="8" name="MSIP_Label_97a477d1-147d-4e34-b5e3-7b26d2f44870_ContentBits">
    <vt:lpwstr>0</vt:lpwstr>
  </property>
  <property fmtid="{D5CDD505-2E9C-101B-9397-08002B2CF9AE}" pid="9" name="ContentTypeId">
    <vt:lpwstr>0x0101003098555769AB92478237C291B009A8BE</vt:lpwstr>
  </property>
  <property fmtid="{D5CDD505-2E9C-101B-9397-08002B2CF9AE}" pid="10" name="_MarkAsFinal">
    <vt:bool>true</vt:bool>
  </property>
</Properties>
</file>