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63" r:id="rId6"/>
    <p:sldId id="258" r:id="rId7"/>
    <p:sldId id="261" r:id="rId8"/>
    <p:sldId id="372" r:id="rId9"/>
    <p:sldId id="259" r:id="rId10"/>
    <p:sldId id="3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F29CF-BCF2-4A6B-A129-261ADA655BC3}" v="45" dt="2023-06-07T08:01:5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41" autoAdjust="0"/>
  </p:normalViewPr>
  <p:slideViewPr>
    <p:cSldViewPr snapToGrid="0">
      <p:cViewPr varScale="1">
        <p:scale>
          <a:sx n="78" d="100"/>
          <a:sy n="78" d="100"/>
        </p:scale>
        <p:origin x="2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5bc1cd2e-59a7-4bdf-ab18-89fd98579c1d" providerId="ADAL" clId="{884F29CF-BCF2-4A6B-A129-261ADA655BC3}"/>
    <pc:docChg chg="custSel addSld modSld">
      <pc:chgData name="DUSART Bénédicte" userId="5bc1cd2e-59a7-4bdf-ab18-89fd98579c1d" providerId="ADAL" clId="{884F29CF-BCF2-4A6B-A129-261ADA655BC3}" dt="2023-06-07T08:01:57.928" v="208"/>
      <pc:docMkLst>
        <pc:docMk/>
      </pc:docMkLst>
      <pc:sldChg chg="addSp modSp mod modAnim">
        <pc:chgData name="DUSART Bénédicte" userId="5bc1cd2e-59a7-4bdf-ab18-89fd98579c1d" providerId="ADAL" clId="{884F29CF-BCF2-4A6B-A129-261ADA655BC3}" dt="2023-06-07T08:01:23.001" v="207"/>
        <pc:sldMkLst>
          <pc:docMk/>
          <pc:sldMk cId="2026396253" sldId="258"/>
        </pc:sldMkLst>
        <pc:picChg chg="add mod">
          <ac:chgData name="DUSART Bénédicte" userId="5bc1cd2e-59a7-4bdf-ab18-89fd98579c1d" providerId="ADAL" clId="{884F29CF-BCF2-4A6B-A129-261ADA655BC3}" dt="2023-06-07T08:00:18.488" v="204" actId="1076"/>
          <ac:picMkLst>
            <pc:docMk/>
            <pc:sldMk cId="2026396253" sldId="258"/>
            <ac:picMk id="4" creationId="{9997403F-6D44-0634-E68C-9DA26EE6993F}"/>
          </ac:picMkLst>
        </pc:picChg>
        <pc:picChg chg="mod">
          <ac:chgData name="DUSART Bénédicte" userId="5bc1cd2e-59a7-4bdf-ab18-89fd98579c1d" providerId="ADAL" clId="{884F29CF-BCF2-4A6B-A129-261ADA655BC3}" dt="2023-06-07T08:00:11.559" v="201" actId="1076"/>
          <ac:picMkLst>
            <pc:docMk/>
            <pc:sldMk cId="2026396253" sldId="258"/>
            <ac:picMk id="8" creationId="{BEB8F004-57D7-E4EB-ED6A-53D6B1689221}"/>
          </ac:picMkLst>
        </pc:picChg>
      </pc:sldChg>
      <pc:sldChg chg="modAnim">
        <pc:chgData name="DUSART Bénédicte" userId="5bc1cd2e-59a7-4bdf-ab18-89fd98579c1d" providerId="ADAL" clId="{884F29CF-BCF2-4A6B-A129-261ADA655BC3}" dt="2023-06-07T08:01:57.928" v="208"/>
        <pc:sldMkLst>
          <pc:docMk/>
          <pc:sldMk cId="2179675430" sldId="261"/>
        </pc:sldMkLst>
      </pc:sldChg>
      <pc:sldChg chg="modSp mod">
        <pc:chgData name="DUSART Bénédicte" userId="5bc1cd2e-59a7-4bdf-ab18-89fd98579c1d" providerId="ADAL" clId="{884F29CF-BCF2-4A6B-A129-261ADA655BC3}" dt="2023-06-07T07:22:01.264" v="0" actId="1076"/>
        <pc:sldMkLst>
          <pc:docMk/>
          <pc:sldMk cId="1325986527" sldId="263"/>
        </pc:sldMkLst>
        <pc:spChg chg="mod">
          <ac:chgData name="DUSART Bénédicte" userId="5bc1cd2e-59a7-4bdf-ab18-89fd98579c1d" providerId="ADAL" clId="{884F29CF-BCF2-4A6B-A129-261ADA655BC3}" dt="2023-06-07T07:22:01.264" v="0" actId="1076"/>
          <ac:spMkLst>
            <pc:docMk/>
            <pc:sldMk cId="1325986527" sldId="263"/>
            <ac:spMk id="8" creationId="{0355097A-7DB1-3672-D804-3E0AE4AD6A19}"/>
          </ac:spMkLst>
        </pc:spChg>
      </pc:sldChg>
      <pc:sldChg chg="addSp delSp modSp new mod modAnim">
        <pc:chgData name="DUSART Bénédicte" userId="5bc1cd2e-59a7-4bdf-ab18-89fd98579c1d" providerId="ADAL" clId="{884F29CF-BCF2-4A6B-A129-261ADA655BC3}" dt="2023-06-07T07:34:10.844" v="198" actId="1076"/>
        <pc:sldMkLst>
          <pc:docMk/>
          <pc:sldMk cId="926526498" sldId="372"/>
        </pc:sldMkLst>
        <pc:spChg chg="mod">
          <ac:chgData name="DUSART Bénédicte" userId="5bc1cd2e-59a7-4bdf-ab18-89fd98579c1d" providerId="ADAL" clId="{884F29CF-BCF2-4A6B-A129-261ADA655BC3}" dt="2023-06-07T07:34:10.844" v="198" actId="1076"/>
          <ac:spMkLst>
            <pc:docMk/>
            <pc:sldMk cId="926526498" sldId="372"/>
            <ac:spMk id="2" creationId="{4F3AAC0C-5816-1EC1-CB2A-6FC8D7CB3920}"/>
          </ac:spMkLst>
        </pc:spChg>
        <pc:spChg chg="mod">
          <ac:chgData name="DUSART Bénédicte" userId="5bc1cd2e-59a7-4bdf-ab18-89fd98579c1d" providerId="ADAL" clId="{884F29CF-BCF2-4A6B-A129-261ADA655BC3}" dt="2023-06-07T07:28:50.450" v="179" actId="20577"/>
          <ac:spMkLst>
            <pc:docMk/>
            <pc:sldMk cId="926526498" sldId="372"/>
            <ac:spMk id="3" creationId="{B04BCDB9-3A2F-F43B-27F7-C17039B8F047}"/>
          </ac:spMkLst>
        </pc:spChg>
        <pc:spChg chg="add mod">
          <ac:chgData name="DUSART Bénédicte" userId="5bc1cd2e-59a7-4bdf-ab18-89fd98579c1d" providerId="ADAL" clId="{884F29CF-BCF2-4A6B-A129-261ADA655BC3}" dt="2023-06-07T07:32:51.617" v="189" actId="571"/>
          <ac:spMkLst>
            <pc:docMk/>
            <pc:sldMk cId="926526498" sldId="372"/>
            <ac:spMk id="7" creationId="{A3082B69-6446-5F13-B119-65484128246D}"/>
          </ac:spMkLst>
        </pc:spChg>
        <pc:picChg chg="add mod">
          <ac:chgData name="DUSART Bénédicte" userId="5bc1cd2e-59a7-4bdf-ab18-89fd98579c1d" providerId="ADAL" clId="{884F29CF-BCF2-4A6B-A129-261ADA655BC3}" dt="2023-06-07T07:28:52.704" v="180" actId="1076"/>
          <ac:picMkLst>
            <pc:docMk/>
            <pc:sldMk cId="926526498" sldId="372"/>
            <ac:picMk id="6" creationId="{31C81AB7-90D8-82B4-97DD-C1B6ECB44082}"/>
          </ac:picMkLst>
        </pc:picChg>
        <pc:picChg chg="add mod">
          <ac:chgData name="DUSART Bénédicte" userId="5bc1cd2e-59a7-4bdf-ab18-89fd98579c1d" providerId="ADAL" clId="{884F29CF-BCF2-4A6B-A129-261ADA655BC3}" dt="2023-06-07T07:32:51.617" v="189" actId="571"/>
          <ac:picMkLst>
            <pc:docMk/>
            <pc:sldMk cId="926526498" sldId="372"/>
            <ac:picMk id="8" creationId="{344DA337-8FAB-A966-C276-F0033E0F7A59}"/>
          </ac:picMkLst>
        </pc:picChg>
        <pc:picChg chg="add mod">
          <ac:chgData name="DUSART Bénédicte" userId="5bc1cd2e-59a7-4bdf-ab18-89fd98579c1d" providerId="ADAL" clId="{884F29CF-BCF2-4A6B-A129-261ADA655BC3}" dt="2023-06-07T07:28:54.439" v="181" actId="1076"/>
          <ac:picMkLst>
            <pc:docMk/>
            <pc:sldMk cId="926526498" sldId="372"/>
            <ac:picMk id="1026" creationId="{82C77959-1B27-DE6D-B1ED-AC39758300ED}"/>
          </ac:picMkLst>
        </pc:picChg>
        <pc:picChg chg="add del mod">
          <ac:chgData name="DUSART Bénédicte" userId="5bc1cd2e-59a7-4bdf-ab18-89fd98579c1d" providerId="ADAL" clId="{884F29CF-BCF2-4A6B-A129-261ADA655BC3}" dt="2023-06-07T07:28:09.687" v="161"/>
          <ac:picMkLst>
            <pc:docMk/>
            <pc:sldMk cId="926526498" sldId="372"/>
            <ac:picMk id="1028" creationId="{763B33BB-F53E-11EE-7AA0-4B7FD36DC08C}"/>
          </ac:picMkLst>
        </pc:picChg>
        <pc:picChg chg="add del mod">
          <ac:chgData name="DUSART Bénédicte" userId="5bc1cd2e-59a7-4bdf-ab18-89fd98579c1d" providerId="ADAL" clId="{884F29CF-BCF2-4A6B-A129-261ADA655BC3}" dt="2023-06-07T07:28:19.867" v="167"/>
          <ac:picMkLst>
            <pc:docMk/>
            <pc:sldMk cId="926526498" sldId="372"/>
            <ac:picMk id="1030" creationId="{622EE6FF-EDD9-2C6E-659D-6EDA31FA42BE}"/>
          </ac:picMkLst>
        </pc:picChg>
        <pc:picChg chg="add mod">
          <ac:chgData name="DUSART Bénédicte" userId="5bc1cd2e-59a7-4bdf-ab18-89fd98579c1d" providerId="ADAL" clId="{884F29CF-BCF2-4A6B-A129-261ADA655BC3}" dt="2023-06-07T07:28:57.928" v="182" actId="1076"/>
          <ac:picMkLst>
            <pc:docMk/>
            <pc:sldMk cId="926526498" sldId="372"/>
            <ac:picMk id="1032" creationId="{3BEA99DA-D67B-A659-7B70-332CFFC6EB0F}"/>
          </ac:picMkLst>
        </pc:picChg>
        <pc:picChg chg="add mod">
          <ac:chgData name="DUSART Bénédicte" userId="5bc1cd2e-59a7-4bdf-ab18-89fd98579c1d" providerId="ADAL" clId="{884F29CF-BCF2-4A6B-A129-261ADA655BC3}" dt="2023-06-07T07:30:25.111" v="187" actId="1076"/>
          <ac:picMkLst>
            <pc:docMk/>
            <pc:sldMk cId="926526498" sldId="372"/>
            <ac:picMk id="1034" creationId="{FA3FCC8D-9542-B76A-1F17-84A1313ED8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07-06-23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07-06-23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2E70115A-3230-76CE-E95B-E0770740E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Century Gothic"/>
              </a:rPr>
              <a:t>Introduction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Du neuf à la DAS?</a:t>
            </a:r>
            <a:endParaRPr lang="fr-BE" sz="5000" b="1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4F3750C9-5315-4E82-93B4-1244C54BE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defTabSz="609600"/>
            <a:r>
              <a:rPr lang="fr-BE" sz="180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Bénédicte DUSART</a:t>
            </a:r>
            <a:endParaRPr lang="fr-BE" sz="180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1F4208C-AD0D-311B-ADEE-FE91CC73B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801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Direction de l’Assainissement des Sols - Département du Sol et des Déchets </a:t>
            </a:r>
            <a:endParaRPr lang="fr-FR" sz="1801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90180-ACB2-5CA0-6F01-F075533D1EDF}"/>
              </a:ext>
            </a:extLst>
          </p:cNvPr>
          <p:cNvSpPr/>
          <p:nvPr/>
        </p:nvSpPr>
        <p:spPr>
          <a:xfrm>
            <a:off x="1078728" y="5684880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08 et 15 juin 2023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E8E42-2510-C42B-936F-887199938EB3}"/>
              </a:ext>
            </a:extLst>
          </p:cNvPr>
          <p:cNvSpPr/>
          <p:nvPr/>
        </p:nvSpPr>
        <p:spPr>
          <a:xfrm>
            <a:off x="1078728" y="6048638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4">
            <a:extLst>
              <a:ext uri="{FF2B5EF4-FFF2-40B4-BE49-F238E27FC236}">
                <a16:creationId xmlns:a16="http://schemas.microsoft.com/office/drawing/2014/main" id="{0355097A-7DB1-3672-D804-3E0AE4AD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99" y="0"/>
            <a:ext cx="10175631" cy="1111843"/>
          </a:xfrm>
        </p:spPr>
        <p:txBody>
          <a:bodyPr anchor="ctr">
            <a:normAutofit/>
          </a:bodyPr>
          <a:lstStyle/>
          <a:p>
            <a:r>
              <a:rPr lang="fr-BE" sz="4000" b="1" dirty="0"/>
              <a:t>La DAS évolue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D9048E-E370-CC24-5E8F-B668727A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7" y="1111843"/>
            <a:ext cx="9438197" cy="57461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C0DF88-3EE5-13AF-7074-898FCEA842C9}"/>
              </a:ext>
            </a:extLst>
          </p:cNvPr>
          <p:cNvSpPr txBox="1"/>
          <p:nvPr/>
        </p:nvSpPr>
        <p:spPr>
          <a:xfrm>
            <a:off x="11879862" y="6578484"/>
            <a:ext cx="62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fr-BE" sz="16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E475A-7F05-CF73-1028-261A2B7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" y="100012"/>
            <a:ext cx="10515600" cy="849772"/>
          </a:xfrm>
        </p:spPr>
        <p:txBody>
          <a:bodyPr/>
          <a:lstStyle/>
          <a:p>
            <a:r>
              <a:rPr lang="fr-FR" b="1" dirty="0"/>
              <a:t>Le site internet évolue</a:t>
            </a:r>
            <a:endParaRPr lang="fr-BE" b="1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61BB512-DE1E-1C95-2464-4BDD978BE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882"/>
          <a:stretch/>
        </p:blipFill>
        <p:spPr>
          <a:xfrm>
            <a:off x="1063065" y="949784"/>
            <a:ext cx="4107337" cy="5231585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B8F004-57D7-E4EB-ED6A-53D6B168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53" y="174876"/>
            <a:ext cx="2886347" cy="65082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2F672B-8145-A952-42C1-666A9037D49E}"/>
              </a:ext>
            </a:extLst>
          </p:cNvPr>
          <p:cNvSpPr txBox="1"/>
          <p:nvPr/>
        </p:nvSpPr>
        <p:spPr>
          <a:xfrm>
            <a:off x="11879862" y="6578484"/>
            <a:ext cx="62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fr-BE" sz="16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97403F-6D44-0634-E68C-9DA26EE6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1" y="2235199"/>
            <a:ext cx="6222285" cy="20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B12B0-BB69-5C7B-1C3B-F629F82C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CWBP 05 : un document évolutif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E51288-B1DF-81B7-D03B-FEE55DB1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4431877"/>
          </a:xfrm>
        </p:spPr>
        <p:txBody>
          <a:bodyPr>
            <a:normAutofit/>
          </a:bodyPr>
          <a:lstStyle/>
          <a:p>
            <a:r>
              <a:rPr lang="fr-FR" dirty="0"/>
              <a:t>Mise à jour régulière du CWBP </a:t>
            </a:r>
          </a:p>
          <a:p>
            <a:r>
              <a:rPr lang="fr-FR" dirty="0"/>
              <a:t>Précisions relatives à:</a:t>
            </a:r>
          </a:p>
          <a:p>
            <a:pPr marL="717550" indent="363538">
              <a:buFont typeface="Wingdings" panose="05000000000000000000" pitchFamily="2" charset="2"/>
              <a:buChar char="ü"/>
            </a:pPr>
            <a:r>
              <a:rPr lang="fr-FR" sz="2400" dirty="0"/>
              <a:t>la mise en œuvre d’une méthodologie ; </a:t>
            </a:r>
          </a:p>
          <a:p>
            <a:pPr marL="717550" indent="363538">
              <a:buFont typeface="Wingdings" panose="05000000000000000000" pitchFamily="2" charset="2"/>
              <a:buChar char="ü"/>
            </a:pPr>
            <a:r>
              <a:rPr lang="fr-FR" sz="2400" dirty="0"/>
              <a:t>l’interprétation des résultats ; </a:t>
            </a:r>
          </a:p>
          <a:p>
            <a:pPr marL="717550" indent="363538">
              <a:buFont typeface="Wingdings" panose="05000000000000000000" pitchFamily="2" charset="2"/>
              <a:buChar char="ü"/>
            </a:pPr>
            <a:r>
              <a:rPr lang="fr-FR" sz="2400" dirty="0"/>
              <a:t>les règles de mise en forme/rapportage. </a:t>
            </a:r>
          </a:p>
          <a:p>
            <a:pPr indent="0">
              <a:buNone/>
            </a:pPr>
            <a:endParaRPr lang="fr-FR" sz="2400" dirty="0"/>
          </a:p>
          <a:p>
            <a:pPr marL="571500" indent="-571500"/>
            <a:r>
              <a:rPr lang="fr-FR" dirty="0"/>
              <a:t>Objectif : Centralisation des informations</a:t>
            </a:r>
          </a:p>
          <a:p>
            <a:pPr marL="1081088" lvl="1" indent="-363538">
              <a:buFont typeface="Wingdings" panose="05000000000000000000" pitchFamily="2" charset="2"/>
              <a:buChar char="ü"/>
            </a:pPr>
            <a:r>
              <a:rPr lang="fr-FR" dirty="0"/>
              <a:t>dans le CWBP (méthodologie)</a:t>
            </a:r>
          </a:p>
          <a:p>
            <a:pPr marL="1081088" lvl="1" indent="-363538">
              <a:buFont typeface="Wingdings" panose="05000000000000000000" pitchFamily="2" charset="2"/>
              <a:buChar char="ü"/>
            </a:pPr>
            <a:r>
              <a:rPr lang="fr-FR" dirty="0"/>
              <a:t>sur le site (procédure/administratif)</a:t>
            </a:r>
          </a:p>
          <a:p>
            <a:pPr indent="852488">
              <a:buFont typeface="Wingdings" panose="05000000000000000000" pitchFamily="2" charset="2"/>
              <a:buChar char="ü"/>
            </a:pPr>
            <a:endParaRPr lang="fr-BE" sz="2400" dirty="0"/>
          </a:p>
          <a:p>
            <a:pPr indent="852488">
              <a:buFont typeface="Wingdings" panose="05000000000000000000" pitchFamily="2" charset="2"/>
              <a:buChar char="ü"/>
            </a:pPr>
            <a:endParaRPr lang="fr-BE" sz="2400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E577331-939C-ADD7-6328-426CC8C7FB49}"/>
              </a:ext>
            </a:extLst>
          </p:cNvPr>
          <p:cNvSpPr/>
          <p:nvPr/>
        </p:nvSpPr>
        <p:spPr>
          <a:xfrm>
            <a:off x="1288473" y="5694218"/>
            <a:ext cx="88322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9D27CF-CCC8-C0DC-D2D8-21FCA28E7262}"/>
              </a:ext>
            </a:extLst>
          </p:cNvPr>
          <p:cNvSpPr txBox="1"/>
          <p:nvPr/>
        </p:nvSpPr>
        <p:spPr>
          <a:xfrm>
            <a:off x="2306781" y="5673436"/>
            <a:ext cx="840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fr-BE" sz="2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ère</a:t>
            </a:r>
            <a:r>
              <a:rPr lang="fr-BE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mise à jour : septembre 2023 </a:t>
            </a:r>
          </a:p>
          <a:p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CED2CA-1FD9-FB73-6307-01AC1B98005E}"/>
              </a:ext>
            </a:extLst>
          </p:cNvPr>
          <p:cNvSpPr txBox="1"/>
          <p:nvPr/>
        </p:nvSpPr>
        <p:spPr>
          <a:xfrm>
            <a:off x="11879862" y="6578484"/>
            <a:ext cx="62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fr-BE" sz="16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AC0C-5816-1EC1-CB2A-6FC8D7CB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393"/>
            <a:ext cx="10515600" cy="849772"/>
          </a:xfrm>
        </p:spPr>
        <p:txBody>
          <a:bodyPr/>
          <a:lstStyle/>
          <a:p>
            <a:r>
              <a:rPr lang="fr-FR" b="1" dirty="0"/>
              <a:t>Les projets informatiques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4BCDB9-3A2F-F43B-27F7-C17039B8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832"/>
            <a:ext cx="10515600" cy="5178582"/>
          </a:xfrm>
        </p:spPr>
        <p:txBody>
          <a:bodyPr/>
          <a:lstStyle/>
          <a:p>
            <a:endParaRPr lang="fr-FR" dirty="0"/>
          </a:p>
          <a:p>
            <a:r>
              <a:rPr lang="fr-BE" dirty="0"/>
              <a:t>Paiement en ligne des droits de dossiers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Soluce : nouvel outil pour l’introduction </a:t>
            </a:r>
          </a:p>
          <a:p>
            <a:pPr marL="0" indent="0">
              <a:buNone/>
            </a:pPr>
            <a:r>
              <a:rPr lang="fr-BE" dirty="0"/>
              <a:t>et la  gestion des dossiers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975FA1-3C6B-2B2B-A395-A8208CAE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1026" name="Picture 2" descr="Quels modes de paiement en ligne proposer sur son site e-commerce ?">
            <a:extLst>
              <a:ext uri="{FF2B5EF4-FFF2-40B4-BE49-F238E27FC236}">
                <a16:creationId xmlns:a16="http://schemas.microsoft.com/office/drawing/2014/main" id="{82C77959-1B27-DE6D-B1ED-AC3975830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4"/>
          <a:stretch/>
        </p:blipFill>
        <p:spPr bwMode="auto">
          <a:xfrm>
            <a:off x="3630680" y="2215069"/>
            <a:ext cx="2680667" cy="16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C81AB7-90D8-82B4-97DD-C1B6ECB4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85" y="5280494"/>
            <a:ext cx="4591050" cy="885825"/>
          </a:xfrm>
          <a:prstGeom prst="rect">
            <a:avLst/>
          </a:prstGeom>
        </p:spPr>
      </p:pic>
      <p:pic>
        <p:nvPicPr>
          <p:cNvPr id="1032" name="Picture 8" descr="Icône De Calendrier Décembre 2023 31 Jours Calendrier De Page Surélevé  Illustration Vectorielle 3d | Vecteur Premium">
            <a:extLst>
              <a:ext uri="{FF2B5EF4-FFF2-40B4-BE49-F238E27FC236}">
                <a16:creationId xmlns:a16="http://schemas.microsoft.com/office/drawing/2014/main" id="{3BEA99DA-D67B-A659-7B70-332CFFC6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14" y="1702407"/>
            <a:ext cx="2942681" cy="12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endrier Des Lettres Pour Décembre 2024 La Semaine Commence Le Dimanche  Concept De Planification Et De Calendrier Design Plat Calendrier Amovible  Pour Le Mois Illustration Vectorielle | Vecteur Premium">
            <a:extLst>
              <a:ext uri="{FF2B5EF4-FFF2-40B4-BE49-F238E27FC236}">
                <a16:creationId xmlns:a16="http://schemas.microsoft.com/office/drawing/2014/main" id="{FA3FCC8D-9542-B76A-1F17-84A1313E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56" y="3842784"/>
            <a:ext cx="2175759" cy="21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BD357EB-7447-7B8C-202C-60C0681C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130" y="839787"/>
            <a:ext cx="7758357" cy="5178425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9AE010-B72C-99BD-E114-EBFEE7AA7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5" t="8079" r="19690" b="5714"/>
          <a:stretch/>
        </p:blipFill>
        <p:spPr>
          <a:xfrm>
            <a:off x="2092129" y="839787"/>
            <a:ext cx="7758358" cy="56383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111914-5D2F-3AB3-587C-8E6A535EB198}"/>
              </a:ext>
            </a:extLst>
          </p:cNvPr>
          <p:cNvSpPr/>
          <p:nvPr/>
        </p:nvSpPr>
        <p:spPr>
          <a:xfrm>
            <a:off x="4636546" y="5454127"/>
            <a:ext cx="2474259" cy="564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6E9B99-64E8-7069-459B-D442FCC7D949}"/>
              </a:ext>
            </a:extLst>
          </p:cNvPr>
          <p:cNvSpPr txBox="1"/>
          <p:nvPr/>
        </p:nvSpPr>
        <p:spPr>
          <a:xfrm>
            <a:off x="11879862" y="6578484"/>
            <a:ext cx="62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fr-BE" sz="16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3A7148C-F2AB-2E44-A739-1C3AB5F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/>
          <a:lstStyle/>
          <a:p>
            <a:r>
              <a:rPr lang="fr-FR" b="1" dirty="0"/>
              <a:t>Le programme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4782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542ACD-D56E-4260-8EF4-ABA0F6AF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" y="247903"/>
            <a:ext cx="4660592" cy="1664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A611EA-DAF7-408D-A50F-1527FAC8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9186" y="414560"/>
            <a:ext cx="1365650" cy="16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818994" y="2932710"/>
            <a:ext cx="10554012" cy="99257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457201"/>
            <a:r>
              <a:rPr lang="fr-BE" sz="6000" dirty="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9" ma:contentTypeDescription="Create a new document." ma:contentTypeScope="" ma:versionID="92d6c1867f9980cf00077cc292e49c27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e8082887a087b74d684cf5d17f212136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74D19-1FB2-44FB-90B5-E242FA7DDE1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1269cc2d-2a6f-4cb0-a557-0b5d5f8a5efa"/>
    <ds:schemaRef ds:uri="d672a81e-fae3-4387-9878-06f19f3af53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FAD3CD-BC13-464C-B563-739B37E60416}"/>
</file>

<file path=customXml/itemProps3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138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Thème Office</vt:lpstr>
      <vt:lpstr>Introduction Du neuf à la DAS?</vt:lpstr>
      <vt:lpstr>La DAS évolue</vt:lpstr>
      <vt:lpstr>Le site internet évolue</vt:lpstr>
      <vt:lpstr>Le CWBP 05 : un document évolutif</vt:lpstr>
      <vt:lpstr>Les projets informatiques</vt:lpstr>
      <vt:lpstr>Le programme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lastModifiedBy>DUSART Bénédicte</cp:lastModifiedBy>
  <cp:revision>12</cp:revision>
  <dcterms:created xsi:type="dcterms:W3CDTF">2023-05-24T13:40:52Z</dcterms:created>
  <dcterms:modified xsi:type="dcterms:W3CDTF">2023-06-07T08:02:06Z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MediaServiceImageTags">
    <vt:lpwstr/>
  </property>
</Properties>
</file>